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tags/tag34.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5.xml" ContentType="application/vnd.openxmlformats-officedocument.presentationml.tags+xml"/>
  <Override PartName="/ppt/notesSlides/notesSlide42.xml" ContentType="application/vnd.openxmlformats-officedocument.presentationml.notesSlide+xml"/>
  <Override PartName="/ppt/tags/tag36.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48" r:id="rId5"/>
  </p:sldMasterIdLst>
  <p:notesMasterIdLst>
    <p:notesMasterId r:id="rId54"/>
  </p:notesMasterIdLst>
  <p:sldIdLst>
    <p:sldId id="342" r:id="rId6"/>
    <p:sldId id="343" r:id="rId7"/>
    <p:sldId id="267" r:id="rId8"/>
    <p:sldId id="268" r:id="rId9"/>
    <p:sldId id="277" r:id="rId10"/>
    <p:sldId id="345" r:id="rId11"/>
    <p:sldId id="269" r:id="rId12"/>
    <p:sldId id="271" r:id="rId13"/>
    <p:sldId id="278" r:id="rId14"/>
    <p:sldId id="347" r:id="rId15"/>
    <p:sldId id="273" r:id="rId16"/>
    <p:sldId id="332" r:id="rId17"/>
    <p:sldId id="274" r:id="rId18"/>
    <p:sldId id="334" r:id="rId19"/>
    <p:sldId id="337" r:id="rId20"/>
    <p:sldId id="335" r:id="rId21"/>
    <p:sldId id="338" r:id="rId22"/>
    <p:sldId id="348" r:id="rId23"/>
    <p:sldId id="339" r:id="rId24"/>
    <p:sldId id="276" r:id="rId25"/>
    <p:sldId id="284" r:id="rId26"/>
    <p:sldId id="285" r:id="rId27"/>
    <p:sldId id="286" r:id="rId28"/>
    <p:sldId id="287" r:id="rId29"/>
    <p:sldId id="288" r:id="rId30"/>
    <p:sldId id="289" r:id="rId31"/>
    <p:sldId id="290" r:id="rId32"/>
    <p:sldId id="291" r:id="rId33"/>
    <p:sldId id="292" r:id="rId34"/>
    <p:sldId id="293" r:id="rId35"/>
    <p:sldId id="346" r:id="rId36"/>
    <p:sldId id="295" r:id="rId37"/>
    <p:sldId id="296" r:id="rId38"/>
    <p:sldId id="297" r:id="rId39"/>
    <p:sldId id="331" r:id="rId40"/>
    <p:sldId id="300" r:id="rId41"/>
    <p:sldId id="301" r:id="rId42"/>
    <p:sldId id="302" r:id="rId43"/>
    <p:sldId id="303" r:id="rId44"/>
    <p:sldId id="333" r:id="rId45"/>
    <p:sldId id="309" r:id="rId46"/>
    <p:sldId id="340" r:id="rId47"/>
    <p:sldId id="306" r:id="rId48"/>
    <p:sldId id="307" r:id="rId49"/>
    <p:sldId id="310" r:id="rId50"/>
    <p:sldId id="344" r:id="rId51"/>
    <p:sldId id="320" r:id="rId52"/>
    <p:sldId id="32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10D32-BE16-BF8D-7EED-4EE612F221D5}" v="94" dt="2021-06-07T11:51:06.579"/>
    <p1510:client id="{11388258-13C4-0EB7-AADF-EDCD822E072E}" v="140" dt="2021-10-02T15:30:53.801"/>
    <p1510:client id="{200C342C-5B24-62B4-9095-43ECA25DBD18}" v="10" dt="2021-09-01T11:14:43.069"/>
    <p1510:client id="{2B742936-3104-90E0-E3B6-E0D59D3A4A08}" v="47" dt="2021-07-06T09:29:27.175"/>
    <p1510:client id="{2DBDE2F0-1151-BEBE-E40D-E23376B8160F}" v="23" dt="2021-09-12T10:07:12.982"/>
    <p1510:client id="{39610A11-BA37-9726-6EED-5CAF19FF1348}" v="258" dt="2021-09-30T18:25:53.032"/>
    <p1510:client id="{41018FC7-F50F-FAF7-35F9-DE7DF858EDE5}" v="246" dt="2021-09-20T10:00:51.735"/>
    <p1510:client id="{41C4828A-E623-8145-D37F-F00B31B6051D}" v="233" dt="2021-09-12T10:05:52.172"/>
    <p1510:client id="{41DFCBA4-21D1-3CED-63C7-8FA391EFF37D}" v="50" dt="2021-06-11T15:03:40.959"/>
    <p1510:client id="{42E69254-A8E1-EACD-9B0B-F5832A715CA9}" v="254" dt="2021-09-22T13:05:13.145"/>
    <p1510:client id="{539569B5-41E8-F68B-0448-772BCB2C006E}" v="288" dt="2021-07-13T13:55:27.855"/>
    <p1510:client id="{65F70F6C-8623-C358-CE50-0DB7DAA45D18}" v="1" dt="2021-08-02T19:52:25.156"/>
    <p1510:client id="{6A5B5861-70F7-F93F-3D4A-41490D64D3F1}" v="2719" dt="2021-06-06T15:07:34.801"/>
    <p1510:client id="{6D10A694-C44C-5D33-E2B1-106637E6E295}" v="160" dt="2021-07-01T13:40:26.401"/>
    <p1510:client id="{74C625EC-7E30-12DF-2954-21C0A0228937}" v="110" dt="2021-07-16T13:27:44.428"/>
    <p1510:client id="{8B7199C0-46AF-E8B3-7A61-B35F8BA8AC54}" v="232" dt="2021-09-19T14:52:35.640"/>
    <p1510:client id="{8E46B647-29BE-6F25-DBEA-2976AE32F7AB}" v="41" dt="2021-09-20T20:46:59.324"/>
    <p1510:client id="{9B4B5966-E17C-D86C-E155-25517774D794}" v="14" dt="2021-10-02T15:33:43.409"/>
    <p1510:client id="{ADC1CA06-8B51-BF46-4B40-6601CB497CAC}" v="14" dt="2021-07-01T12:51:02.395"/>
    <p1510:client id="{AF4720C2-B905-9C97-A951-CA5F41D91555}" v="339" dt="2021-07-04T14:23:08.026"/>
    <p1510:client id="{B93123CD-ED1D-32E5-CDA3-AC358A704448}" v="18" dt="2021-08-02T20:03:18.629"/>
    <p1510:client id="{C42AFAAC-9961-ABAA-AD37-B3EDFCF2BA7E}" v="425" dt="2021-05-23T13:00:47.765"/>
    <p1510:client id="{D192E38F-3746-4383-254F-F61402395C4D}" v="179" dt="2021-09-21T11:49:21.575"/>
    <p1510:client id="{EC15DF26-1F0C-DC1E-9F7D-44FDD2ECDFC3}" v="76" dt="2021-06-16T10:33:24.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4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Bury" userId="S::lbury@st-josephs-pri.worcs.sch.uk::0b55bf91-2fd2-4862-9834-a9336c33595b" providerId="AD" clId="Web-{D192E38F-3746-4383-254F-F61402395C4D}"/>
    <pc:docChg chg="modSld">
      <pc:chgData name="Louise Bury" userId="S::lbury@st-josephs-pri.worcs.sch.uk::0b55bf91-2fd2-4862-9834-a9336c33595b" providerId="AD" clId="Web-{D192E38F-3746-4383-254F-F61402395C4D}" dt="2021-09-21T11:49:21.575" v="144" actId="14100"/>
      <pc:docMkLst>
        <pc:docMk/>
      </pc:docMkLst>
      <pc:sldChg chg="addSp delSp modSp">
        <pc:chgData name="Louise Bury" userId="S::lbury@st-josephs-pri.worcs.sch.uk::0b55bf91-2fd2-4862-9834-a9336c33595b" providerId="AD" clId="Web-{D192E38F-3746-4383-254F-F61402395C4D}" dt="2021-09-21T10:29:41.970" v="32" actId="1076"/>
        <pc:sldMkLst>
          <pc:docMk/>
          <pc:sldMk cId="2213960147" sldId="332"/>
        </pc:sldMkLst>
        <pc:picChg chg="del">
          <ac:chgData name="Louise Bury" userId="S::lbury@st-josephs-pri.worcs.sch.uk::0b55bf91-2fd2-4862-9834-a9336c33595b" providerId="AD" clId="Web-{D192E38F-3746-4383-254F-F61402395C4D}" dt="2021-09-21T10:29:22.736" v="26"/>
          <ac:picMkLst>
            <pc:docMk/>
            <pc:sldMk cId="2213960147" sldId="332"/>
            <ac:picMk id="4" creationId="{5995E998-B3C4-422C-B31E-6D210BD44683}"/>
          </ac:picMkLst>
        </pc:picChg>
        <pc:picChg chg="add mod">
          <ac:chgData name="Louise Bury" userId="S::lbury@st-josephs-pri.worcs.sch.uk::0b55bf91-2fd2-4862-9834-a9336c33595b" providerId="AD" clId="Web-{D192E38F-3746-4383-254F-F61402395C4D}" dt="2021-09-21T10:29:41.970" v="32" actId="1076"/>
          <ac:picMkLst>
            <pc:docMk/>
            <pc:sldMk cId="2213960147" sldId="332"/>
            <ac:picMk id="5" creationId="{A42E7DFC-A7AF-4ABF-BDD0-02389A83A477}"/>
          </ac:picMkLst>
        </pc:picChg>
      </pc:sldChg>
      <pc:sldChg chg="addSp delSp modSp">
        <pc:chgData name="Louise Bury" userId="S::lbury@st-josephs-pri.worcs.sch.uk::0b55bf91-2fd2-4862-9834-a9336c33595b" providerId="AD" clId="Web-{D192E38F-3746-4383-254F-F61402395C4D}" dt="2021-09-21T10:30:15.580" v="37" actId="1076"/>
        <pc:sldMkLst>
          <pc:docMk/>
          <pc:sldMk cId="2456447591" sldId="334"/>
        </pc:sldMkLst>
        <pc:spChg chg="mod">
          <ac:chgData name="Louise Bury" userId="S::lbury@st-josephs-pri.worcs.sch.uk::0b55bf91-2fd2-4862-9834-a9336c33595b" providerId="AD" clId="Web-{D192E38F-3746-4383-254F-F61402395C4D}" dt="2021-09-21T10:29:55.705" v="34" actId="20577"/>
          <ac:spMkLst>
            <pc:docMk/>
            <pc:sldMk cId="2456447591" sldId="334"/>
            <ac:spMk id="5" creationId="{482AF78C-3344-4F4D-A4AC-8397798EF16D}"/>
          </ac:spMkLst>
        </pc:spChg>
        <pc:picChg chg="del">
          <ac:chgData name="Louise Bury" userId="S::lbury@st-josephs-pri.worcs.sch.uk::0b55bf91-2fd2-4862-9834-a9336c33595b" providerId="AD" clId="Web-{D192E38F-3746-4383-254F-F61402395C4D}" dt="2021-09-21T10:29:57.158" v="35"/>
          <ac:picMkLst>
            <pc:docMk/>
            <pc:sldMk cId="2456447591" sldId="334"/>
            <ac:picMk id="3" creationId="{ABB38834-5661-49F0-85AB-2A1AB23D0021}"/>
          </ac:picMkLst>
        </pc:picChg>
        <pc:picChg chg="add mod">
          <ac:chgData name="Louise Bury" userId="S::lbury@st-josephs-pri.worcs.sch.uk::0b55bf91-2fd2-4862-9834-a9336c33595b" providerId="AD" clId="Web-{D192E38F-3746-4383-254F-F61402395C4D}" dt="2021-09-21T10:30:15.580" v="37" actId="1076"/>
          <ac:picMkLst>
            <pc:docMk/>
            <pc:sldMk cId="2456447591" sldId="334"/>
            <ac:picMk id="6" creationId="{14F5769D-7165-45F1-B440-DC0250B3A375}"/>
          </ac:picMkLst>
        </pc:picChg>
      </pc:sldChg>
      <pc:sldChg chg="addSp delSp modSp">
        <pc:chgData name="Louise Bury" userId="S::lbury@st-josephs-pri.worcs.sch.uk::0b55bf91-2fd2-4862-9834-a9336c33595b" providerId="AD" clId="Web-{D192E38F-3746-4383-254F-F61402395C4D}" dt="2021-09-21T10:30:39.268" v="47" actId="20577"/>
        <pc:sldMkLst>
          <pc:docMk/>
          <pc:sldMk cId="318582518" sldId="335"/>
        </pc:sldMkLst>
        <pc:spChg chg="mod">
          <ac:chgData name="Louise Bury" userId="S::lbury@st-josephs-pri.worcs.sch.uk::0b55bf91-2fd2-4862-9834-a9336c33595b" providerId="AD" clId="Web-{D192E38F-3746-4383-254F-F61402395C4D}" dt="2021-09-21T10:30:39.268" v="47" actId="20577"/>
          <ac:spMkLst>
            <pc:docMk/>
            <pc:sldMk cId="318582518" sldId="335"/>
            <ac:spMk id="4" creationId="{7EE06234-E71A-47F9-BCBB-8DEC0B3E779E}"/>
          </ac:spMkLst>
        </pc:spChg>
        <pc:picChg chg="del">
          <ac:chgData name="Louise Bury" userId="S::lbury@st-josephs-pri.worcs.sch.uk::0b55bf91-2fd2-4862-9834-a9336c33595b" providerId="AD" clId="Web-{D192E38F-3746-4383-254F-F61402395C4D}" dt="2021-09-21T10:30:31.768" v="43"/>
          <ac:picMkLst>
            <pc:docMk/>
            <pc:sldMk cId="318582518" sldId="335"/>
            <ac:picMk id="3" creationId="{002C9E6B-4470-4197-851F-32B55DA7B03D}"/>
          </ac:picMkLst>
        </pc:picChg>
        <pc:picChg chg="add mod">
          <ac:chgData name="Louise Bury" userId="S::lbury@st-josephs-pri.worcs.sch.uk::0b55bf91-2fd2-4862-9834-a9336c33595b" providerId="AD" clId="Web-{D192E38F-3746-4383-254F-F61402395C4D}" dt="2021-09-21T10:30:35.534" v="45" actId="1076"/>
          <ac:picMkLst>
            <pc:docMk/>
            <pc:sldMk cId="318582518" sldId="335"/>
            <ac:picMk id="5" creationId="{D6CD34C3-7F24-48E6-9858-55D814594B52}"/>
          </ac:picMkLst>
        </pc:picChg>
      </pc:sldChg>
      <pc:sldChg chg="addSp delSp modSp">
        <pc:chgData name="Louise Bury" userId="S::lbury@st-josephs-pri.worcs.sch.uk::0b55bf91-2fd2-4862-9834-a9336c33595b" providerId="AD" clId="Web-{D192E38F-3746-4383-254F-F61402395C4D}" dt="2021-09-21T10:30:28.815" v="42" actId="1076"/>
        <pc:sldMkLst>
          <pc:docMk/>
          <pc:sldMk cId="3307535929" sldId="337"/>
        </pc:sldMkLst>
        <pc:spChg chg="mod">
          <ac:chgData name="Louise Bury" userId="S::lbury@st-josephs-pri.worcs.sch.uk::0b55bf91-2fd2-4862-9834-a9336c33595b" providerId="AD" clId="Web-{D192E38F-3746-4383-254F-F61402395C4D}" dt="2021-09-21T10:30:21.877" v="39" actId="20577"/>
          <ac:spMkLst>
            <pc:docMk/>
            <pc:sldMk cId="3307535929" sldId="337"/>
            <ac:spMk id="4" creationId="{CF2F239C-14C0-4141-BF52-26183D740CE0}"/>
          </ac:spMkLst>
        </pc:spChg>
        <pc:picChg chg="del">
          <ac:chgData name="Louise Bury" userId="S::lbury@st-josephs-pri.worcs.sch.uk::0b55bf91-2fd2-4862-9834-a9336c33595b" providerId="AD" clId="Web-{D192E38F-3746-4383-254F-F61402395C4D}" dt="2021-09-21T10:30:24.096" v="40"/>
          <ac:picMkLst>
            <pc:docMk/>
            <pc:sldMk cId="3307535929" sldId="337"/>
            <ac:picMk id="3" creationId="{45385D73-C1A4-40DA-9318-5FDDE4DDB07D}"/>
          </ac:picMkLst>
        </pc:picChg>
        <pc:picChg chg="add mod">
          <ac:chgData name="Louise Bury" userId="S::lbury@st-josephs-pri.worcs.sch.uk::0b55bf91-2fd2-4862-9834-a9336c33595b" providerId="AD" clId="Web-{D192E38F-3746-4383-254F-F61402395C4D}" dt="2021-09-21T10:30:28.815" v="42" actId="1076"/>
          <ac:picMkLst>
            <pc:docMk/>
            <pc:sldMk cId="3307535929" sldId="337"/>
            <ac:picMk id="5" creationId="{DF37D6C6-E328-4928-B09C-4E65A6009B8F}"/>
          </ac:picMkLst>
        </pc:picChg>
      </pc:sldChg>
      <pc:sldChg chg="addSp delSp modSp">
        <pc:chgData name="Louise Bury" userId="S::lbury@st-josephs-pri.worcs.sch.uk::0b55bf91-2fd2-4862-9834-a9336c33595b" providerId="AD" clId="Web-{D192E38F-3746-4383-254F-F61402395C4D}" dt="2021-09-21T10:30:57.440" v="53" actId="20577"/>
        <pc:sldMkLst>
          <pc:docMk/>
          <pc:sldMk cId="3491594822" sldId="338"/>
        </pc:sldMkLst>
        <pc:spChg chg="mod">
          <ac:chgData name="Louise Bury" userId="S::lbury@st-josephs-pri.worcs.sch.uk::0b55bf91-2fd2-4862-9834-a9336c33595b" providerId="AD" clId="Web-{D192E38F-3746-4383-254F-F61402395C4D}" dt="2021-09-21T10:30:57.440" v="53" actId="20577"/>
          <ac:spMkLst>
            <pc:docMk/>
            <pc:sldMk cId="3491594822" sldId="338"/>
            <ac:spMk id="4" creationId="{B8A02982-1D1A-4BB4-98EC-43E529800A7C}"/>
          </ac:spMkLst>
        </pc:spChg>
        <pc:picChg chg="del">
          <ac:chgData name="Louise Bury" userId="S::lbury@st-josephs-pri.worcs.sch.uk::0b55bf91-2fd2-4862-9834-a9336c33595b" providerId="AD" clId="Web-{D192E38F-3746-4383-254F-F61402395C4D}" dt="2021-09-21T10:30:42.721" v="48"/>
          <ac:picMkLst>
            <pc:docMk/>
            <pc:sldMk cId="3491594822" sldId="338"/>
            <ac:picMk id="3" creationId="{0C5750B9-CB4D-4855-9273-C1FC72124886}"/>
          </ac:picMkLst>
        </pc:picChg>
        <pc:picChg chg="add mod">
          <ac:chgData name="Louise Bury" userId="S::lbury@st-josephs-pri.worcs.sch.uk::0b55bf91-2fd2-4862-9834-a9336c33595b" providerId="AD" clId="Web-{D192E38F-3746-4383-254F-F61402395C4D}" dt="2021-09-21T10:30:51.987" v="50" actId="1076"/>
          <ac:picMkLst>
            <pc:docMk/>
            <pc:sldMk cId="3491594822" sldId="338"/>
            <ac:picMk id="5" creationId="{51D4592E-193B-41CE-91D4-BC07CDA100F8}"/>
          </ac:picMkLst>
        </pc:picChg>
      </pc:sldChg>
      <pc:sldChg chg="addSp modSp">
        <pc:chgData name="Louise Bury" userId="S::lbury@st-josephs-pri.worcs.sch.uk::0b55bf91-2fd2-4862-9834-a9336c33595b" providerId="AD" clId="Web-{D192E38F-3746-4383-254F-F61402395C4D}" dt="2021-09-21T10:31:14.691" v="58" actId="20577"/>
        <pc:sldMkLst>
          <pc:docMk/>
          <pc:sldMk cId="1936284085" sldId="339"/>
        </pc:sldMkLst>
        <pc:spChg chg="mod">
          <ac:chgData name="Louise Bury" userId="S::lbury@st-josephs-pri.worcs.sch.uk::0b55bf91-2fd2-4862-9834-a9336c33595b" providerId="AD" clId="Web-{D192E38F-3746-4383-254F-F61402395C4D}" dt="2021-09-21T10:31:14.691" v="58" actId="20577"/>
          <ac:spMkLst>
            <pc:docMk/>
            <pc:sldMk cId="1936284085" sldId="339"/>
            <ac:spMk id="5" creationId="{B1E8DF01-C2E0-49C8-AF14-1767BB318E48}"/>
          </ac:spMkLst>
        </pc:spChg>
        <pc:picChg chg="mod">
          <ac:chgData name="Louise Bury" userId="S::lbury@st-josephs-pri.worcs.sch.uk::0b55bf91-2fd2-4862-9834-a9336c33595b" providerId="AD" clId="Web-{D192E38F-3746-4383-254F-F61402395C4D}" dt="2021-09-21T10:31:02.519" v="54" actId="1076"/>
          <ac:picMkLst>
            <pc:docMk/>
            <pc:sldMk cId="1936284085" sldId="339"/>
            <ac:picMk id="3" creationId="{D795C869-7E2B-4F07-9D42-1C63F208CA86}"/>
          </ac:picMkLst>
        </pc:picChg>
        <pc:picChg chg="add mod">
          <ac:chgData name="Louise Bury" userId="S::lbury@st-josephs-pri.worcs.sch.uk::0b55bf91-2fd2-4862-9834-a9336c33595b" providerId="AD" clId="Web-{D192E38F-3746-4383-254F-F61402395C4D}" dt="2021-09-21T10:31:07.472" v="56" actId="1076"/>
          <ac:picMkLst>
            <pc:docMk/>
            <pc:sldMk cId="1936284085" sldId="339"/>
            <ac:picMk id="6" creationId="{233F5549-A58F-4E32-A476-0F3B38AAE425}"/>
          </ac:picMkLst>
        </pc:picChg>
      </pc:sldChg>
      <pc:sldChg chg="addSp delSp modSp mod setBg">
        <pc:chgData name="Louise Bury" userId="S::lbury@st-josephs-pri.worcs.sch.uk::0b55bf91-2fd2-4862-9834-a9336c33595b" providerId="AD" clId="Web-{D192E38F-3746-4383-254F-F61402395C4D}" dt="2021-09-21T10:27:38.203" v="22" actId="14100"/>
        <pc:sldMkLst>
          <pc:docMk/>
          <pc:sldMk cId="3770569033" sldId="342"/>
        </pc:sldMkLst>
        <pc:spChg chg="mod">
          <ac:chgData name="Louise Bury" userId="S::lbury@st-josephs-pri.worcs.sch.uk::0b55bf91-2fd2-4862-9834-a9336c33595b" providerId="AD" clId="Web-{D192E38F-3746-4383-254F-F61402395C4D}" dt="2021-09-21T10:27:38.203" v="22" actId="14100"/>
          <ac:spMkLst>
            <pc:docMk/>
            <pc:sldMk cId="3770569033" sldId="342"/>
            <ac:spMk id="2" creationId="{00000000-0000-0000-0000-000000000000}"/>
          </ac:spMkLst>
        </pc:spChg>
        <pc:spChg chg="del">
          <ac:chgData name="Louise Bury" userId="S::lbury@st-josephs-pri.worcs.sch.uk::0b55bf91-2fd2-4862-9834-a9336c33595b" providerId="AD" clId="Web-{D192E38F-3746-4383-254F-F61402395C4D}" dt="2021-09-21T10:24:02.543" v="7"/>
          <ac:spMkLst>
            <pc:docMk/>
            <pc:sldMk cId="3770569033" sldId="342"/>
            <ac:spMk id="111" creationId="{0C0CCF94-9536-4A63-8FF2-E37827C92756}"/>
          </ac:spMkLst>
        </pc:spChg>
        <pc:spChg chg="del">
          <ac:chgData name="Louise Bury" userId="S::lbury@st-josephs-pri.worcs.sch.uk::0b55bf91-2fd2-4862-9834-a9336c33595b" providerId="AD" clId="Web-{D192E38F-3746-4383-254F-F61402395C4D}" dt="2021-09-21T10:24:02.543" v="7"/>
          <ac:spMkLst>
            <pc:docMk/>
            <pc:sldMk cId="3770569033" sldId="342"/>
            <ac:spMk id="113" creationId="{C970655A-F4C2-4D7E-BAB6-D3BFC5CAE148}"/>
          </ac:spMkLst>
        </pc:spChg>
        <pc:spChg chg="del">
          <ac:chgData name="Louise Bury" userId="S::lbury@st-josephs-pri.worcs.sch.uk::0b55bf91-2fd2-4862-9834-a9336c33595b" providerId="AD" clId="Web-{D192E38F-3746-4383-254F-F61402395C4D}" dt="2021-09-21T10:24:02.543" v="7"/>
          <ac:spMkLst>
            <pc:docMk/>
            <pc:sldMk cId="3770569033" sldId="342"/>
            <ac:spMk id="115" creationId="{3389D0BC-BA1D-4360-88F9-D9ECCBDAB50E}"/>
          </ac:spMkLst>
        </pc:spChg>
        <pc:spChg chg="add">
          <ac:chgData name="Louise Bury" userId="S::lbury@st-josephs-pri.worcs.sch.uk::0b55bf91-2fd2-4862-9834-a9336c33595b" providerId="AD" clId="Web-{D192E38F-3746-4383-254F-F61402395C4D}" dt="2021-09-21T10:24:02.543" v="7"/>
          <ac:spMkLst>
            <pc:docMk/>
            <pc:sldMk cId="3770569033" sldId="342"/>
            <ac:spMk id="120" creationId="{9B7AD9F6-8CE7-4299-8FC6-328F4DCD3FF9}"/>
          </ac:spMkLst>
        </pc:spChg>
        <pc:spChg chg="add">
          <ac:chgData name="Louise Bury" userId="S::lbury@st-josephs-pri.worcs.sch.uk::0b55bf91-2fd2-4862-9834-a9336c33595b" providerId="AD" clId="Web-{D192E38F-3746-4383-254F-F61402395C4D}" dt="2021-09-21T10:24:02.543" v="7"/>
          <ac:spMkLst>
            <pc:docMk/>
            <pc:sldMk cId="3770569033" sldId="342"/>
            <ac:spMk id="122" creationId="{F49775AF-8896-43EE-92C6-83497D6DC56F}"/>
          </ac:spMkLst>
        </pc:spChg>
        <pc:picChg chg="add mod">
          <ac:chgData name="Louise Bury" userId="S::lbury@st-josephs-pri.worcs.sch.uk::0b55bf91-2fd2-4862-9834-a9336c33595b" providerId="AD" clId="Web-{D192E38F-3746-4383-254F-F61402395C4D}" dt="2021-09-21T10:24:02.543" v="7"/>
          <ac:picMkLst>
            <pc:docMk/>
            <pc:sldMk cId="3770569033" sldId="342"/>
            <ac:picMk id="3" creationId="{59E93A7F-A637-4FDF-86E2-B47DD1CB4929}"/>
          </ac:picMkLst>
        </pc:picChg>
        <pc:picChg chg="del">
          <ac:chgData name="Louise Bury" userId="S::lbury@st-josephs-pri.worcs.sch.uk::0b55bf91-2fd2-4862-9834-a9336c33595b" providerId="AD" clId="Web-{D192E38F-3746-4383-254F-F61402395C4D}" dt="2021-09-21T10:23:17.479" v="5"/>
          <ac:picMkLst>
            <pc:docMk/>
            <pc:sldMk cId="3770569033" sldId="342"/>
            <ac:picMk id="5" creationId="{6F75E4D3-31DB-4C29-BAD4-8511244092E3}"/>
          </ac:picMkLst>
        </pc:picChg>
      </pc:sldChg>
      <pc:sldChg chg="addSp delSp modSp">
        <pc:chgData name="Louise Bury" userId="S::lbury@st-josephs-pri.worcs.sch.uk::0b55bf91-2fd2-4862-9834-a9336c33595b" providerId="AD" clId="Web-{D192E38F-3746-4383-254F-F61402395C4D}" dt="2021-09-21T11:49:21.575" v="144" actId="14100"/>
        <pc:sldMkLst>
          <pc:docMk/>
          <pc:sldMk cId="2651057209" sldId="346"/>
        </pc:sldMkLst>
        <pc:spChg chg="add mod">
          <ac:chgData name="Louise Bury" userId="S::lbury@st-josephs-pri.worcs.sch.uk::0b55bf91-2fd2-4862-9834-a9336c33595b" providerId="AD" clId="Web-{D192E38F-3746-4383-254F-F61402395C4D}" dt="2021-09-21T11:47:51.339" v="108" actId="1076"/>
          <ac:spMkLst>
            <pc:docMk/>
            <pc:sldMk cId="2651057209" sldId="346"/>
            <ac:spMk id="10" creationId="{918AB52D-2469-40DB-91D5-6724D926BEE7}"/>
          </ac:spMkLst>
        </pc:spChg>
        <pc:spChg chg="add mod">
          <ac:chgData name="Louise Bury" userId="S::lbury@st-josephs-pri.worcs.sch.uk::0b55bf91-2fd2-4862-9834-a9336c33595b" providerId="AD" clId="Web-{D192E38F-3746-4383-254F-F61402395C4D}" dt="2021-09-21T11:49:21.575" v="144" actId="14100"/>
          <ac:spMkLst>
            <pc:docMk/>
            <pc:sldMk cId="2651057209" sldId="346"/>
            <ac:spMk id="11" creationId="{2B7CD036-9A5E-4847-8C85-636967E44486}"/>
          </ac:spMkLst>
        </pc:spChg>
        <pc:picChg chg="add mod">
          <ac:chgData name="Louise Bury" userId="S::lbury@st-josephs-pri.worcs.sch.uk::0b55bf91-2fd2-4862-9834-a9336c33595b" providerId="AD" clId="Web-{D192E38F-3746-4383-254F-F61402395C4D}" dt="2021-09-21T11:48:05.652" v="111" actId="1076"/>
          <ac:picMkLst>
            <pc:docMk/>
            <pc:sldMk cId="2651057209" sldId="346"/>
            <ac:picMk id="2" creationId="{CEEEB996-C47A-42DA-9CAD-B3919C1265B7}"/>
          </ac:picMkLst>
        </pc:picChg>
        <pc:picChg chg="mod">
          <ac:chgData name="Louise Bury" userId="S::lbury@st-josephs-pri.worcs.sch.uk::0b55bf91-2fd2-4862-9834-a9336c33595b" providerId="AD" clId="Web-{D192E38F-3746-4383-254F-F61402395C4D}" dt="2021-09-21T11:47:59.605" v="110" actId="1076"/>
          <ac:picMkLst>
            <pc:docMk/>
            <pc:sldMk cId="2651057209" sldId="346"/>
            <ac:picMk id="3" creationId="{2879725C-6BD6-47AE-A96B-80D860E312C9}"/>
          </ac:picMkLst>
        </pc:picChg>
        <pc:picChg chg="add mod">
          <ac:chgData name="Louise Bury" userId="S::lbury@st-josephs-pri.worcs.sch.uk::0b55bf91-2fd2-4862-9834-a9336c33595b" providerId="AD" clId="Web-{D192E38F-3746-4383-254F-F61402395C4D}" dt="2021-09-21T11:46:28.540" v="79" actId="1076"/>
          <ac:picMkLst>
            <pc:docMk/>
            <pc:sldMk cId="2651057209" sldId="346"/>
            <ac:picMk id="5" creationId="{3FC25A9E-CBA5-4E22-A2A0-E7308F24F17A}"/>
          </ac:picMkLst>
        </pc:picChg>
        <pc:picChg chg="add del mod">
          <ac:chgData name="Louise Bury" userId="S::lbury@st-josephs-pri.worcs.sch.uk::0b55bf91-2fd2-4862-9834-a9336c33595b" providerId="AD" clId="Web-{D192E38F-3746-4383-254F-F61402395C4D}" dt="2021-09-21T11:45:50.868" v="67"/>
          <ac:picMkLst>
            <pc:docMk/>
            <pc:sldMk cId="2651057209" sldId="346"/>
            <ac:picMk id="6" creationId="{D5A938A0-9017-43C2-ACFA-83E476B4F610}"/>
          </ac:picMkLst>
        </pc:picChg>
        <pc:picChg chg="add mod">
          <ac:chgData name="Louise Bury" userId="S::lbury@st-josephs-pri.worcs.sch.uk::0b55bf91-2fd2-4862-9834-a9336c33595b" providerId="AD" clId="Web-{D192E38F-3746-4383-254F-F61402395C4D}" dt="2021-09-21T11:46:21.087" v="77" actId="1076"/>
          <ac:picMkLst>
            <pc:docMk/>
            <pc:sldMk cId="2651057209" sldId="346"/>
            <ac:picMk id="7" creationId="{4D20098E-699D-4DF7-A3C1-8D39FCDF742F}"/>
          </ac:picMkLst>
        </pc:picChg>
        <pc:picChg chg="add mod">
          <ac:chgData name="Louise Bury" userId="S::lbury@st-josephs-pri.worcs.sch.uk::0b55bf91-2fd2-4862-9834-a9336c33595b" providerId="AD" clId="Web-{D192E38F-3746-4383-254F-F61402395C4D}" dt="2021-09-21T11:47:54.104" v="109" actId="1076"/>
          <ac:picMkLst>
            <pc:docMk/>
            <pc:sldMk cId="2651057209" sldId="346"/>
            <ac:picMk id="8" creationId="{83A83E12-9A3A-44F3-BABE-356B549C413B}"/>
          </ac:picMkLst>
        </pc:picChg>
      </pc:sldChg>
      <pc:sldChg chg="addSp delSp modSp">
        <pc:chgData name="Louise Bury" userId="S::lbury@st-josephs-pri.worcs.sch.uk::0b55bf91-2fd2-4862-9834-a9336c33595b" providerId="AD" clId="Web-{D192E38F-3746-4383-254F-F61402395C4D}" dt="2021-09-21T10:29:07.329" v="25"/>
        <pc:sldMkLst>
          <pc:docMk/>
          <pc:sldMk cId="1103359284" sldId="347"/>
        </pc:sldMkLst>
        <pc:spChg chg="del">
          <ac:chgData name="Louise Bury" userId="S::lbury@st-josephs-pri.worcs.sch.uk::0b55bf91-2fd2-4862-9834-a9336c33595b" providerId="AD" clId="Web-{D192E38F-3746-4383-254F-F61402395C4D}" dt="2021-09-21T10:29:07.329" v="25"/>
          <ac:spMkLst>
            <pc:docMk/>
            <pc:sldMk cId="1103359284" sldId="347"/>
            <ac:spMk id="7" creationId="{C3896A03-3945-419A-B66B-4EE266EDD152}"/>
          </ac:spMkLst>
        </pc:spChg>
        <pc:spChg chg="add">
          <ac:chgData name="Louise Bury" userId="S::lbury@st-josephs-pri.worcs.sch.uk::0b55bf91-2fd2-4862-9834-a9336c33595b" providerId="AD" clId="Web-{D192E38F-3746-4383-254F-F61402395C4D}" dt="2021-09-21T10:29:07.329" v="25"/>
          <ac:spMkLst>
            <pc:docMk/>
            <pc:sldMk cId="1103359284" sldId="347"/>
            <ac:spMk id="12" creationId="{D153EDB2-4AAD-43F4-AE78-4D326C813369}"/>
          </ac:spMkLst>
        </pc:spChg>
        <pc:grpChg chg="add">
          <ac:chgData name="Louise Bury" userId="S::lbury@st-josephs-pri.worcs.sch.uk::0b55bf91-2fd2-4862-9834-a9336c33595b" providerId="AD" clId="Web-{D192E38F-3746-4383-254F-F61402395C4D}" dt="2021-09-21T10:29:07.329" v="25"/>
          <ac:grpSpMkLst>
            <pc:docMk/>
            <pc:sldMk cId="1103359284" sldId="347"/>
            <ac:grpSpMk id="14" creationId="{A3CB7779-72E2-4E92-AE18-6BBC335DD881}"/>
          </ac:grpSpMkLst>
        </pc:grpChg>
        <pc:picChg chg="del">
          <ac:chgData name="Louise Bury" userId="S::lbury@st-josephs-pri.worcs.sch.uk::0b55bf91-2fd2-4862-9834-a9336c33595b" providerId="AD" clId="Web-{D192E38F-3746-4383-254F-F61402395C4D}" dt="2021-09-21T10:29:04.829" v="24"/>
          <ac:picMkLst>
            <pc:docMk/>
            <pc:sldMk cId="1103359284" sldId="347"/>
            <ac:picMk id="2" creationId="{677DC228-881F-4C8A-BF6B-B8CA38EF0819}"/>
          </ac:picMkLst>
        </pc:picChg>
        <pc:picChg chg="add mod">
          <ac:chgData name="Louise Bury" userId="S::lbury@st-josephs-pri.worcs.sch.uk::0b55bf91-2fd2-4862-9834-a9336c33595b" providerId="AD" clId="Web-{D192E38F-3746-4383-254F-F61402395C4D}" dt="2021-09-21T10:29:07.329" v="25"/>
          <ac:picMkLst>
            <pc:docMk/>
            <pc:sldMk cId="1103359284" sldId="347"/>
            <ac:picMk id="3" creationId="{0D9E0185-DC17-4CCE-AE90-67B94B653D3A}"/>
          </ac:picMkLst>
        </pc:picChg>
      </pc:sldChg>
    </pc:docChg>
  </pc:docChgLst>
  <pc:docChgLst>
    <pc:chgData name="Louise Bury" userId="S::lbury@st-josephs-pri.worcs.sch.uk::0b55bf91-2fd2-4862-9834-a9336c33595b" providerId="AD" clId="Web-{42E69254-A8E1-EACD-9B0B-F5832A715CA9}"/>
    <pc:docChg chg="modSld">
      <pc:chgData name="Louise Bury" userId="S::lbury@st-josephs-pri.worcs.sch.uk::0b55bf91-2fd2-4862-9834-a9336c33595b" providerId="AD" clId="Web-{42E69254-A8E1-EACD-9B0B-F5832A715CA9}" dt="2021-09-22T13:05:13.145" v="147" actId="1076"/>
      <pc:docMkLst>
        <pc:docMk/>
      </pc:docMkLst>
      <pc:sldChg chg="modSp">
        <pc:chgData name="Louise Bury" userId="S::lbury@st-josephs-pri.worcs.sch.uk::0b55bf91-2fd2-4862-9834-a9336c33595b" providerId="AD" clId="Web-{42E69254-A8E1-EACD-9B0B-F5832A715CA9}" dt="2021-09-22T12:57:41.804" v="51" actId="20577"/>
        <pc:sldMkLst>
          <pc:docMk/>
          <pc:sldMk cId="224829244" sldId="269"/>
        </pc:sldMkLst>
        <pc:spChg chg="mod">
          <ac:chgData name="Louise Bury" userId="S::lbury@st-josephs-pri.worcs.sch.uk::0b55bf91-2fd2-4862-9834-a9336c33595b" providerId="AD" clId="Web-{42E69254-A8E1-EACD-9B0B-F5832A715CA9}" dt="2021-09-22T12:57:41.804" v="51" actId="20577"/>
          <ac:spMkLst>
            <pc:docMk/>
            <pc:sldMk cId="224829244" sldId="269"/>
            <ac:spMk id="12291" creationId="{00000000-0000-0000-0000-000000000000}"/>
          </ac:spMkLst>
        </pc:spChg>
      </pc:sldChg>
      <pc:sldChg chg="modSp">
        <pc:chgData name="Louise Bury" userId="S::lbury@st-josephs-pri.worcs.sch.uk::0b55bf91-2fd2-4862-9834-a9336c33595b" providerId="AD" clId="Web-{42E69254-A8E1-EACD-9B0B-F5832A715CA9}" dt="2021-09-22T12:59:07.072" v="77" actId="20577"/>
        <pc:sldMkLst>
          <pc:docMk/>
          <pc:sldMk cId="899032714" sldId="274"/>
        </pc:sldMkLst>
        <pc:spChg chg="mod">
          <ac:chgData name="Louise Bury" userId="S::lbury@st-josephs-pri.worcs.sch.uk::0b55bf91-2fd2-4862-9834-a9336c33595b" providerId="AD" clId="Web-{42E69254-A8E1-EACD-9B0B-F5832A715CA9}" dt="2021-09-22T12:59:07.072" v="77" actId="20577"/>
          <ac:spMkLst>
            <pc:docMk/>
            <pc:sldMk cId="899032714" sldId="274"/>
            <ac:spMk id="9219" creationId="{00000000-0000-0000-0000-000000000000}"/>
          </ac:spMkLst>
        </pc:spChg>
      </pc:sldChg>
      <pc:sldChg chg="modSp">
        <pc:chgData name="Louise Bury" userId="S::lbury@st-josephs-pri.worcs.sch.uk::0b55bf91-2fd2-4862-9834-a9336c33595b" providerId="AD" clId="Web-{42E69254-A8E1-EACD-9B0B-F5832A715CA9}" dt="2021-09-22T12:58:06.961" v="58" actId="20577"/>
        <pc:sldMkLst>
          <pc:docMk/>
          <pc:sldMk cId="621926774" sldId="277"/>
        </pc:sldMkLst>
        <pc:spChg chg="mod">
          <ac:chgData name="Louise Bury" userId="S::lbury@st-josephs-pri.worcs.sch.uk::0b55bf91-2fd2-4862-9834-a9336c33595b" providerId="AD" clId="Web-{42E69254-A8E1-EACD-9B0B-F5832A715CA9}" dt="2021-09-22T12:58:06.961" v="58" actId="20577"/>
          <ac:spMkLst>
            <pc:docMk/>
            <pc:sldMk cId="621926774" sldId="277"/>
            <ac:spMk id="3" creationId="{285B724C-31AF-4607-A18D-22CDEA6F371D}"/>
          </ac:spMkLst>
        </pc:spChg>
      </pc:sldChg>
      <pc:sldChg chg="modSp">
        <pc:chgData name="Louise Bury" userId="S::lbury@st-josephs-pri.worcs.sch.uk::0b55bf91-2fd2-4862-9834-a9336c33595b" providerId="AD" clId="Web-{42E69254-A8E1-EACD-9B0B-F5832A715CA9}" dt="2021-09-22T12:59:22.323" v="84" actId="20577"/>
        <pc:sldMkLst>
          <pc:docMk/>
          <pc:sldMk cId="2456447591" sldId="334"/>
        </pc:sldMkLst>
        <pc:spChg chg="mod">
          <ac:chgData name="Louise Bury" userId="S::lbury@st-josephs-pri.worcs.sch.uk::0b55bf91-2fd2-4862-9834-a9336c33595b" providerId="AD" clId="Web-{42E69254-A8E1-EACD-9B0B-F5832A715CA9}" dt="2021-09-22T12:58:52.431" v="73" actId="14100"/>
          <ac:spMkLst>
            <pc:docMk/>
            <pc:sldMk cId="2456447591" sldId="334"/>
            <ac:spMk id="5" creationId="{482AF78C-3344-4F4D-A4AC-8397798EF16D}"/>
          </ac:spMkLst>
        </pc:spChg>
        <pc:spChg chg="mod">
          <ac:chgData name="Louise Bury" userId="S::lbury@st-josephs-pri.worcs.sch.uk::0b55bf91-2fd2-4862-9834-a9336c33595b" providerId="AD" clId="Web-{42E69254-A8E1-EACD-9B0B-F5832A715CA9}" dt="2021-09-22T12:59:22.323" v="84" actId="20577"/>
          <ac:spMkLst>
            <pc:docMk/>
            <pc:sldMk cId="2456447591" sldId="334"/>
            <ac:spMk id="9219" creationId="{00000000-0000-0000-0000-000000000000}"/>
          </ac:spMkLst>
        </pc:spChg>
      </pc:sldChg>
      <pc:sldChg chg="modSp">
        <pc:chgData name="Louise Bury" userId="S::lbury@st-josephs-pri.worcs.sch.uk::0b55bf91-2fd2-4862-9834-a9336c33595b" providerId="AD" clId="Web-{42E69254-A8E1-EACD-9B0B-F5832A715CA9}" dt="2021-09-22T13:00:46.950" v="101" actId="20577"/>
        <pc:sldMkLst>
          <pc:docMk/>
          <pc:sldMk cId="318582518" sldId="335"/>
        </pc:sldMkLst>
        <pc:spChg chg="mod">
          <ac:chgData name="Louise Bury" userId="S::lbury@st-josephs-pri.worcs.sch.uk::0b55bf91-2fd2-4862-9834-a9336c33595b" providerId="AD" clId="Web-{42E69254-A8E1-EACD-9B0B-F5832A715CA9}" dt="2021-09-22T13:00:46.950" v="101" actId="20577"/>
          <ac:spMkLst>
            <pc:docMk/>
            <pc:sldMk cId="318582518" sldId="335"/>
            <ac:spMk id="4" creationId="{7EE06234-E71A-47F9-BCBB-8DEC0B3E779E}"/>
          </ac:spMkLst>
        </pc:spChg>
        <pc:spChg chg="mod">
          <ac:chgData name="Louise Bury" userId="S::lbury@st-josephs-pri.worcs.sch.uk::0b55bf91-2fd2-4862-9834-a9336c33595b" providerId="AD" clId="Web-{42E69254-A8E1-EACD-9B0B-F5832A715CA9}" dt="2021-09-22T13:00:31.215" v="98" actId="20577"/>
          <ac:spMkLst>
            <pc:docMk/>
            <pc:sldMk cId="318582518" sldId="335"/>
            <ac:spMk id="9219" creationId="{00000000-0000-0000-0000-000000000000}"/>
          </ac:spMkLst>
        </pc:spChg>
      </pc:sldChg>
      <pc:sldChg chg="modSp">
        <pc:chgData name="Louise Bury" userId="S::lbury@st-josephs-pri.worcs.sch.uk::0b55bf91-2fd2-4862-9834-a9336c33595b" providerId="AD" clId="Web-{42E69254-A8E1-EACD-9B0B-F5832A715CA9}" dt="2021-09-22T13:00:26.590" v="97" actId="20577"/>
        <pc:sldMkLst>
          <pc:docMk/>
          <pc:sldMk cId="3307535929" sldId="337"/>
        </pc:sldMkLst>
        <pc:spChg chg="mod">
          <ac:chgData name="Louise Bury" userId="S::lbury@st-josephs-pri.worcs.sch.uk::0b55bf91-2fd2-4862-9834-a9336c33595b" providerId="AD" clId="Web-{42E69254-A8E1-EACD-9B0B-F5832A715CA9}" dt="2021-09-22T13:00:16.871" v="94" actId="14100"/>
          <ac:spMkLst>
            <pc:docMk/>
            <pc:sldMk cId="3307535929" sldId="337"/>
            <ac:spMk id="4" creationId="{CF2F239C-14C0-4141-BF52-26183D740CE0}"/>
          </ac:spMkLst>
        </pc:spChg>
        <pc:spChg chg="mod">
          <ac:chgData name="Louise Bury" userId="S::lbury@st-josephs-pri.worcs.sch.uk::0b55bf91-2fd2-4862-9834-a9336c33595b" providerId="AD" clId="Web-{42E69254-A8E1-EACD-9B0B-F5832A715CA9}" dt="2021-09-22T13:00:26.590" v="97" actId="20577"/>
          <ac:spMkLst>
            <pc:docMk/>
            <pc:sldMk cId="3307535929" sldId="337"/>
            <ac:spMk id="9219" creationId="{00000000-0000-0000-0000-000000000000}"/>
          </ac:spMkLst>
        </pc:spChg>
      </pc:sldChg>
      <pc:sldChg chg="modSp">
        <pc:chgData name="Louise Bury" userId="S::lbury@st-josephs-pri.worcs.sch.uk::0b55bf91-2fd2-4862-9834-a9336c33595b" providerId="AD" clId="Web-{42E69254-A8E1-EACD-9B0B-F5832A715CA9}" dt="2021-09-22T13:01:12.342" v="107" actId="1076"/>
        <pc:sldMkLst>
          <pc:docMk/>
          <pc:sldMk cId="3491594822" sldId="338"/>
        </pc:sldMkLst>
        <pc:spChg chg="mod">
          <ac:chgData name="Louise Bury" userId="S::lbury@st-josephs-pri.worcs.sch.uk::0b55bf91-2fd2-4862-9834-a9336c33595b" providerId="AD" clId="Web-{42E69254-A8E1-EACD-9B0B-F5832A715CA9}" dt="2021-09-22T13:01:12.342" v="107" actId="1076"/>
          <ac:spMkLst>
            <pc:docMk/>
            <pc:sldMk cId="3491594822" sldId="338"/>
            <ac:spMk id="4" creationId="{B8A02982-1D1A-4BB4-98EC-43E529800A7C}"/>
          </ac:spMkLst>
        </pc:spChg>
        <pc:spChg chg="mod">
          <ac:chgData name="Louise Bury" userId="S::lbury@st-josephs-pri.worcs.sch.uk::0b55bf91-2fd2-4862-9834-a9336c33595b" providerId="AD" clId="Web-{42E69254-A8E1-EACD-9B0B-F5832A715CA9}" dt="2021-09-22T13:00:51.216" v="102" actId="20577"/>
          <ac:spMkLst>
            <pc:docMk/>
            <pc:sldMk cId="3491594822" sldId="338"/>
            <ac:spMk id="9219" creationId="{00000000-0000-0000-0000-000000000000}"/>
          </ac:spMkLst>
        </pc:spChg>
      </pc:sldChg>
      <pc:sldChg chg="addSp modSp">
        <pc:chgData name="Louise Bury" userId="S::lbury@st-josephs-pri.worcs.sch.uk::0b55bf91-2fd2-4862-9834-a9336c33595b" providerId="AD" clId="Web-{42E69254-A8E1-EACD-9B0B-F5832A715CA9}" dt="2021-09-22T13:05:13.145" v="147" actId="1076"/>
        <pc:sldMkLst>
          <pc:docMk/>
          <pc:sldMk cId="3770569033" sldId="342"/>
        </pc:sldMkLst>
        <pc:spChg chg="mod">
          <ac:chgData name="Louise Bury" userId="S::lbury@st-josephs-pri.worcs.sch.uk::0b55bf91-2fd2-4862-9834-a9336c33595b" providerId="AD" clId="Web-{42E69254-A8E1-EACD-9B0B-F5832A715CA9}" dt="2021-09-22T13:04:38.566" v="134" actId="20577"/>
          <ac:spMkLst>
            <pc:docMk/>
            <pc:sldMk cId="3770569033" sldId="342"/>
            <ac:spMk id="2" creationId="{00000000-0000-0000-0000-000000000000}"/>
          </ac:spMkLst>
        </pc:spChg>
        <pc:spChg chg="add mod">
          <ac:chgData name="Louise Bury" userId="S::lbury@st-josephs-pri.worcs.sch.uk::0b55bf91-2fd2-4862-9834-a9336c33595b" providerId="AD" clId="Web-{42E69254-A8E1-EACD-9B0B-F5832A715CA9}" dt="2021-09-22T13:05:13.145" v="147" actId="1076"/>
          <ac:spMkLst>
            <pc:docMk/>
            <pc:sldMk cId="3770569033" sldId="342"/>
            <ac:spMk id="4" creationId="{CB20616D-E70F-412E-9671-1ABD363BB2B8}"/>
          </ac:spMkLst>
        </pc:spChg>
      </pc:sldChg>
      <pc:sldChg chg="modSp">
        <pc:chgData name="Louise Bury" userId="S::lbury@st-josephs-pri.worcs.sch.uk::0b55bf91-2fd2-4862-9834-a9336c33595b" providerId="AD" clId="Web-{42E69254-A8E1-EACD-9B0B-F5832A715CA9}" dt="2021-09-22T12:56:54.772" v="9" actId="20577"/>
        <pc:sldMkLst>
          <pc:docMk/>
          <pc:sldMk cId="593498188" sldId="345"/>
        </pc:sldMkLst>
        <pc:spChg chg="mod">
          <ac:chgData name="Louise Bury" userId="S::lbury@st-josephs-pri.worcs.sch.uk::0b55bf91-2fd2-4862-9834-a9336c33595b" providerId="AD" clId="Web-{42E69254-A8E1-EACD-9B0B-F5832A715CA9}" dt="2021-09-22T12:56:54.772" v="9" actId="20577"/>
          <ac:spMkLst>
            <pc:docMk/>
            <pc:sldMk cId="593498188" sldId="345"/>
            <ac:spMk id="12291" creationId="{00000000-0000-0000-0000-000000000000}"/>
          </ac:spMkLst>
        </pc:spChg>
      </pc:sldChg>
    </pc:docChg>
  </pc:docChgLst>
  <pc:docChgLst>
    <pc:chgData name="Louise Bury" userId="S::lbury@st-josephs-pri.worcs.sch.uk::0b55bf91-2fd2-4862-9834-a9336c33595b" providerId="AD" clId="Web-{9B4B5966-E17C-D86C-E155-25517774D794}"/>
    <pc:docChg chg="modSld">
      <pc:chgData name="Louise Bury" userId="S::lbury@st-josephs-pri.worcs.sch.uk::0b55bf91-2fd2-4862-9834-a9336c33595b" providerId="AD" clId="Web-{9B4B5966-E17C-D86C-E155-25517774D794}" dt="2021-10-02T15:33:43.409" v="6" actId="20577"/>
      <pc:docMkLst>
        <pc:docMk/>
      </pc:docMkLst>
      <pc:sldChg chg="modSp">
        <pc:chgData name="Louise Bury" userId="S::lbury@st-josephs-pri.worcs.sch.uk::0b55bf91-2fd2-4862-9834-a9336c33595b" providerId="AD" clId="Web-{9B4B5966-E17C-D86C-E155-25517774D794}" dt="2021-10-02T15:33:43.409" v="6" actId="20577"/>
        <pc:sldMkLst>
          <pc:docMk/>
          <pc:sldMk cId="1936284085" sldId="339"/>
        </pc:sldMkLst>
        <pc:spChg chg="mod">
          <ac:chgData name="Louise Bury" userId="S::lbury@st-josephs-pri.worcs.sch.uk::0b55bf91-2fd2-4862-9834-a9336c33595b" providerId="AD" clId="Web-{9B4B5966-E17C-D86C-E155-25517774D794}" dt="2021-10-02T15:33:43.409" v="6" actId="20577"/>
          <ac:spMkLst>
            <pc:docMk/>
            <pc:sldMk cId="1936284085" sldId="339"/>
            <ac:spMk id="5" creationId="{B1E8DF01-C2E0-49C8-AF14-1767BB318E48}"/>
          </ac:spMkLst>
        </pc:spChg>
      </pc:sldChg>
    </pc:docChg>
  </pc:docChgLst>
  <pc:docChgLst>
    <pc:chgData name="Louise Bury" userId="S::lbury@st-josephs-pri.worcs.sch.uk::0b55bf91-2fd2-4862-9834-a9336c33595b" providerId="AD" clId="Web-{39610A11-BA37-9726-6EED-5CAF19FF1348}"/>
    <pc:docChg chg="modSld">
      <pc:chgData name="Louise Bury" userId="S::lbury@st-josephs-pri.worcs.sch.uk::0b55bf91-2fd2-4862-9834-a9336c33595b" providerId="AD" clId="Web-{39610A11-BA37-9726-6EED-5CAF19FF1348}" dt="2021-09-30T18:25:53.032" v="186" actId="1076"/>
      <pc:docMkLst>
        <pc:docMk/>
      </pc:docMkLst>
      <pc:sldChg chg="modSp">
        <pc:chgData name="Louise Bury" userId="S::lbury@st-josephs-pri.worcs.sch.uk::0b55bf91-2fd2-4862-9834-a9336c33595b" providerId="AD" clId="Web-{39610A11-BA37-9726-6EED-5CAF19FF1348}" dt="2021-09-30T18:16:45.708" v="96" actId="20577"/>
        <pc:sldMkLst>
          <pc:docMk/>
          <pc:sldMk cId="224829244" sldId="269"/>
        </pc:sldMkLst>
        <pc:spChg chg="mod">
          <ac:chgData name="Louise Bury" userId="S::lbury@st-josephs-pri.worcs.sch.uk::0b55bf91-2fd2-4862-9834-a9336c33595b" providerId="AD" clId="Web-{39610A11-BA37-9726-6EED-5CAF19FF1348}" dt="2021-09-30T18:16:45.708" v="96" actId="20577"/>
          <ac:spMkLst>
            <pc:docMk/>
            <pc:sldMk cId="224829244" sldId="269"/>
            <ac:spMk id="12291" creationId="{00000000-0000-0000-0000-000000000000}"/>
          </ac:spMkLst>
        </pc:spChg>
      </pc:sldChg>
      <pc:sldChg chg="addSp delSp modSp mod setBg addAnim delAnim">
        <pc:chgData name="Louise Bury" userId="S::lbury@st-josephs-pri.worcs.sch.uk::0b55bf91-2fd2-4862-9834-a9336c33595b" providerId="AD" clId="Web-{39610A11-BA37-9726-6EED-5CAF19FF1348}" dt="2021-09-30T18:22:34.744" v="163"/>
        <pc:sldMkLst>
          <pc:docMk/>
          <pc:sldMk cId="3086802887" sldId="276"/>
        </pc:sldMkLst>
        <pc:spChg chg="add del">
          <ac:chgData name="Louise Bury" userId="S::lbury@st-josephs-pri.worcs.sch.uk::0b55bf91-2fd2-4862-9834-a9336c33595b" providerId="AD" clId="Web-{39610A11-BA37-9726-6EED-5CAF19FF1348}" dt="2021-09-30T18:22:34.744" v="163"/>
          <ac:spMkLst>
            <pc:docMk/>
            <pc:sldMk cId="3086802887" sldId="276"/>
            <ac:spMk id="135" creationId="{9B7AD9F6-8CE7-4299-8FC6-328F4DCD3FF9}"/>
          </ac:spMkLst>
        </pc:spChg>
        <pc:spChg chg="add del">
          <ac:chgData name="Louise Bury" userId="S::lbury@st-josephs-pri.worcs.sch.uk::0b55bf91-2fd2-4862-9834-a9336c33595b" providerId="AD" clId="Web-{39610A11-BA37-9726-6EED-5CAF19FF1348}" dt="2021-09-30T18:22:34.744" v="163"/>
          <ac:spMkLst>
            <pc:docMk/>
            <pc:sldMk cId="3086802887" sldId="276"/>
            <ac:spMk id="137" creationId="{F49775AF-8896-43EE-92C6-83497D6DC56F}"/>
          </ac:spMkLst>
        </pc:spChg>
        <pc:spChg chg="mod">
          <ac:chgData name="Louise Bury" userId="S::lbury@st-josephs-pri.worcs.sch.uk::0b55bf91-2fd2-4862-9834-a9336c33595b" providerId="AD" clId="Web-{39610A11-BA37-9726-6EED-5CAF19FF1348}" dt="2021-09-30T18:22:34.744" v="163"/>
          <ac:spMkLst>
            <pc:docMk/>
            <pc:sldMk cId="3086802887" sldId="276"/>
            <ac:spMk id="288770" creationId="{00000000-0000-0000-0000-000000000000}"/>
          </ac:spMkLst>
        </pc:spChg>
        <pc:picChg chg="mod">
          <ac:chgData name="Louise Bury" userId="S::lbury@st-josephs-pri.worcs.sch.uk::0b55bf91-2fd2-4862-9834-a9336c33595b" providerId="AD" clId="Web-{39610A11-BA37-9726-6EED-5CAF19FF1348}" dt="2021-09-30T18:22:34.744" v="163"/>
          <ac:picMkLst>
            <pc:docMk/>
            <pc:sldMk cId="3086802887" sldId="276"/>
            <ac:picMk id="19459" creationId="{00000000-0000-0000-0000-000000000000}"/>
          </ac:picMkLst>
        </pc:picChg>
      </pc:sldChg>
      <pc:sldChg chg="modSp">
        <pc:chgData name="Louise Bury" userId="S::lbury@st-josephs-pri.worcs.sch.uk::0b55bf91-2fd2-4862-9834-a9336c33595b" providerId="AD" clId="Web-{39610A11-BA37-9726-6EED-5CAF19FF1348}" dt="2021-09-30T18:14:20.902" v="45" actId="20577"/>
        <pc:sldMkLst>
          <pc:docMk/>
          <pc:sldMk cId="621926774" sldId="277"/>
        </pc:sldMkLst>
        <pc:spChg chg="mod">
          <ac:chgData name="Louise Bury" userId="S::lbury@st-josephs-pri.worcs.sch.uk::0b55bf91-2fd2-4862-9834-a9336c33595b" providerId="AD" clId="Web-{39610A11-BA37-9726-6EED-5CAF19FF1348}" dt="2021-09-30T18:14:20.902" v="45" actId="20577"/>
          <ac:spMkLst>
            <pc:docMk/>
            <pc:sldMk cId="621926774" sldId="277"/>
            <ac:spMk id="3" creationId="{285B724C-31AF-4607-A18D-22CDEA6F371D}"/>
          </ac:spMkLst>
        </pc:spChg>
      </pc:sldChg>
      <pc:sldChg chg="addSp delSp modSp mod setBg">
        <pc:chgData name="Louise Bury" userId="S::lbury@st-josephs-pri.worcs.sch.uk::0b55bf91-2fd2-4862-9834-a9336c33595b" providerId="AD" clId="Web-{39610A11-BA37-9726-6EED-5CAF19FF1348}" dt="2021-09-30T18:23:54.109" v="166"/>
        <pc:sldMkLst>
          <pc:docMk/>
          <pc:sldMk cId="1824674794" sldId="310"/>
        </pc:sldMkLst>
        <pc:spChg chg="del">
          <ac:chgData name="Louise Bury" userId="S::lbury@st-josephs-pri.worcs.sch.uk::0b55bf91-2fd2-4862-9834-a9336c33595b" providerId="AD" clId="Web-{39610A11-BA37-9726-6EED-5CAF19FF1348}" dt="2021-09-30T18:23:54.109" v="166"/>
          <ac:spMkLst>
            <pc:docMk/>
            <pc:sldMk cId="1824674794" sldId="310"/>
            <ac:spMk id="8" creationId="{F101B3CC-B49F-4CE0-B198-228D1D4285B1}"/>
          </ac:spMkLst>
        </pc:spChg>
        <pc:spChg chg="add">
          <ac:chgData name="Louise Bury" userId="S::lbury@st-josephs-pri.worcs.sch.uk::0b55bf91-2fd2-4862-9834-a9336c33595b" providerId="AD" clId="Web-{39610A11-BA37-9726-6EED-5CAF19FF1348}" dt="2021-09-30T18:23:54.109" v="166"/>
          <ac:spMkLst>
            <pc:docMk/>
            <pc:sldMk cId="1824674794" sldId="310"/>
            <ac:spMk id="13" creationId="{0205D939-00C4-4F2E-9797-3170DD040D90}"/>
          </ac:spMkLst>
        </pc:spChg>
        <pc:spChg chg="add">
          <ac:chgData name="Louise Bury" userId="S::lbury@st-josephs-pri.worcs.sch.uk::0b55bf91-2fd2-4862-9834-a9336c33595b" providerId="AD" clId="Web-{39610A11-BA37-9726-6EED-5CAF19FF1348}" dt="2021-09-30T18:23:54.109" v="166"/>
          <ac:spMkLst>
            <pc:docMk/>
            <pc:sldMk cId="1824674794" sldId="310"/>
            <ac:spMk id="15" creationId="{38EE4E44-1403-472B-8C01-D354CB8F5AE7}"/>
          </ac:spMkLst>
        </pc:spChg>
        <pc:spChg chg="add">
          <ac:chgData name="Louise Bury" userId="S::lbury@st-josephs-pri.worcs.sch.uk::0b55bf91-2fd2-4862-9834-a9336c33595b" providerId="AD" clId="Web-{39610A11-BA37-9726-6EED-5CAF19FF1348}" dt="2021-09-30T18:23:54.109" v="166"/>
          <ac:spMkLst>
            <pc:docMk/>
            <pc:sldMk cId="1824674794" sldId="310"/>
            <ac:spMk id="17" creationId="{583CCE40-4C5F-42D3-86D9-7892AD1E98E3}"/>
          </ac:spMkLst>
        </pc:spChg>
        <pc:picChg chg="mod">
          <ac:chgData name="Louise Bury" userId="S::lbury@st-josephs-pri.worcs.sch.uk::0b55bf91-2fd2-4862-9834-a9336c33595b" providerId="AD" clId="Web-{39610A11-BA37-9726-6EED-5CAF19FF1348}" dt="2021-09-30T18:23:54.109" v="166"/>
          <ac:picMkLst>
            <pc:docMk/>
            <pc:sldMk cId="1824674794" sldId="310"/>
            <ac:picMk id="2" creationId="{3075AFD8-9301-482B-AB39-B7F04DCD5560}"/>
          </ac:picMkLst>
        </pc:picChg>
        <pc:picChg chg="del">
          <ac:chgData name="Louise Bury" userId="S::lbury@st-josephs-pri.worcs.sch.uk::0b55bf91-2fd2-4862-9834-a9336c33595b" providerId="AD" clId="Web-{39610A11-BA37-9726-6EED-5CAF19FF1348}" dt="2021-09-30T18:23:42.186" v="164"/>
          <ac:picMkLst>
            <pc:docMk/>
            <pc:sldMk cId="1824674794" sldId="310"/>
            <ac:picMk id="3" creationId="{88483AAC-BA8B-4C6C-9040-B5FECFD85D29}"/>
          </ac:picMkLst>
        </pc:picChg>
        <pc:picChg chg="add mod">
          <ac:chgData name="Louise Bury" userId="S::lbury@st-josephs-pri.worcs.sch.uk::0b55bf91-2fd2-4862-9834-a9336c33595b" providerId="AD" clId="Web-{39610A11-BA37-9726-6EED-5CAF19FF1348}" dt="2021-09-30T18:23:54.109" v="166"/>
          <ac:picMkLst>
            <pc:docMk/>
            <pc:sldMk cId="1824674794" sldId="310"/>
            <ac:picMk id="4" creationId="{39010A85-7E46-4389-82E7-D9E5F3E4CC7B}"/>
          </ac:picMkLst>
        </pc:picChg>
      </pc:sldChg>
      <pc:sldChg chg="addSp delSp modSp">
        <pc:chgData name="Louise Bury" userId="S::lbury@st-josephs-pri.worcs.sch.uk::0b55bf91-2fd2-4862-9834-a9336c33595b" providerId="AD" clId="Web-{39610A11-BA37-9726-6EED-5CAF19FF1348}" dt="2021-09-30T18:25:53.032" v="186" actId="1076"/>
        <pc:sldMkLst>
          <pc:docMk/>
          <pc:sldMk cId="1530097465" sldId="321"/>
        </pc:sldMkLst>
        <pc:picChg chg="del">
          <ac:chgData name="Louise Bury" userId="S::lbury@st-josephs-pri.worcs.sch.uk::0b55bf91-2fd2-4862-9834-a9336c33595b" providerId="AD" clId="Web-{39610A11-BA37-9726-6EED-5CAF19FF1348}" dt="2021-09-30T18:24:58.478" v="172"/>
          <ac:picMkLst>
            <pc:docMk/>
            <pc:sldMk cId="1530097465" sldId="321"/>
            <ac:picMk id="2" creationId="{081F58FB-B598-4D94-9E05-B08AC9937D55}"/>
          </ac:picMkLst>
        </pc:picChg>
        <pc:picChg chg="del">
          <ac:chgData name="Louise Bury" userId="S::lbury@st-josephs-pri.worcs.sch.uk::0b55bf91-2fd2-4862-9834-a9336c33595b" providerId="AD" clId="Web-{39610A11-BA37-9726-6EED-5CAF19FF1348}" dt="2021-09-30T18:25:17.874" v="176"/>
          <ac:picMkLst>
            <pc:docMk/>
            <pc:sldMk cId="1530097465" sldId="321"/>
            <ac:picMk id="3" creationId="{7B40B0CC-6E89-471F-ABEF-AFEBF1F4804B}"/>
          </ac:picMkLst>
        </pc:picChg>
        <pc:picChg chg="add mod">
          <ac:chgData name="Louise Bury" userId="S::lbury@st-josephs-pri.worcs.sch.uk::0b55bf91-2fd2-4862-9834-a9336c33595b" providerId="AD" clId="Web-{39610A11-BA37-9726-6EED-5CAF19FF1348}" dt="2021-09-30T18:25:33.297" v="182" actId="1076"/>
          <ac:picMkLst>
            <pc:docMk/>
            <pc:sldMk cId="1530097465" sldId="321"/>
            <ac:picMk id="4" creationId="{A369BB18-0C7E-48CA-AFE7-6B2A28E98F90}"/>
          </ac:picMkLst>
        </pc:picChg>
        <pc:picChg chg="add mod">
          <ac:chgData name="Louise Bury" userId="S::lbury@st-josephs-pri.worcs.sch.uk::0b55bf91-2fd2-4862-9834-a9336c33595b" providerId="AD" clId="Web-{39610A11-BA37-9726-6EED-5CAF19FF1348}" dt="2021-09-30T18:25:24.296" v="179" actId="1076"/>
          <ac:picMkLst>
            <pc:docMk/>
            <pc:sldMk cId="1530097465" sldId="321"/>
            <ac:picMk id="5" creationId="{5933A2AD-5780-4F5E-910B-81C44B593D71}"/>
          </ac:picMkLst>
        </pc:picChg>
        <pc:picChg chg="add mod">
          <ac:chgData name="Louise Bury" userId="S::lbury@st-josephs-pri.worcs.sch.uk::0b55bf91-2fd2-4862-9834-a9336c33595b" providerId="AD" clId="Web-{39610A11-BA37-9726-6EED-5CAF19FF1348}" dt="2021-09-30T18:25:53.032" v="186" actId="1076"/>
          <ac:picMkLst>
            <pc:docMk/>
            <pc:sldMk cId="1530097465" sldId="321"/>
            <ac:picMk id="6" creationId="{7F45878B-4E50-4696-A0C1-D8F3445E0A80}"/>
          </ac:picMkLst>
        </pc:picChg>
      </pc:sldChg>
      <pc:sldChg chg="addSp delSp modSp">
        <pc:chgData name="Louise Bury" userId="S::lbury@st-josephs-pri.worcs.sch.uk::0b55bf91-2fd2-4862-9834-a9336c33595b" providerId="AD" clId="Web-{39610A11-BA37-9726-6EED-5CAF19FF1348}" dt="2021-09-30T18:20:52.176" v="113" actId="1076"/>
        <pc:sldMkLst>
          <pc:docMk/>
          <pc:sldMk cId="2213960147" sldId="332"/>
        </pc:sldMkLst>
        <pc:picChg chg="add mod">
          <ac:chgData name="Louise Bury" userId="S::lbury@st-josephs-pri.worcs.sch.uk::0b55bf91-2fd2-4862-9834-a9336c33595b" providerId="AD" clId="Web-{39610A11-BA37-9726-6EED-5CAF19FF1348}" dt="2021-09-30T18:19:00.169" v="105" actId="1076"/>
          <ac:picMkLst>
            <pc:docMk/>
            <pc:sldMk cId="2213960147" sldId="332"/>
            <ac:picMk id="4" creationId="{B84E6C0B-B6A6-49B8-9A38-D8D15F75CF65}"/>
          </ac:picMkLst>
        </pc:picChg>
        <pc:picChg chg="del">
          <ac:chgData name="Louise Bury" userId="S::lbury@st-josephs-pri.worcs.sch.uk::0b55bf91-2fd2-4862-9834-a9336c33595b" providerId="AD" clId="Web-{39610A11-BA37-9726-6EED-5CAF19FF1348}" dt="2021-09-30T18:18:39.418" v="103"/>
          <ac:picMkLst>
            <pc:docMk/>
            <pc:sldMk cId="2213960147" sldId="332"/>
            <ac:picMk id="5" creationId="{A42E7DFC-A7AF-4ABF-BDD0-02389A83A477}"/>
          </ac:picMkLst>
        </pc:picChg>
        <pc:picChg chg="add del mod">
          <ac:chgData name="Louise Bury" userId="S::lbury@st-josephs-pri.worcs.sch.uk::0b55bf91-2fd2-4862-9834-a9336c33595b" providerId="AD" clId="Web-{39610A11-BA37-9726-6EED-5CAF19FF1348}" dt="2021-09-30T18:19:50.985" v="109"/>
          <ac:picMkLst>
            <pc:docMk/>
            <pc:sldMk cId="2213960147" sldId="332"/>
            <ac:picMk id="6" creationId="{C7D929FD-E895-42B2-8964-5BE27AA8F130}"/>
          </ac:picMkLst>
        </pc:picChg>
        <pc:picChg chg="add mod">
          <ac:chgData name="Louise Bury" userId="S::lbury@st-josephs-pri.worcs.sch.uk::0b55bf91-2fd2-4862-9834-a9336c33595b" providerId="AD" clId="Web-{39610A11-BA37-9726-6EED-5CAF19FF1348}" dt="2021-09-30T18:20:52.176" v="113" actId="1076"/>
          <ac:picMkLst>
            <pc:docMk/>
            <pc:sldMk cId="2213960147" sldId="332"/>
            <ac:picMk id="7" creationId="{C403A481-AFB0-4100-B5EF-97A5FB4A93B5}"/>
          </ac:picMkLst>
        </pc:picChg>
      </pc:sldChg>
      <pc:sldChg chg="addSp delSp modSp">
        <pc:chgData name="Louise Bury" userId="S::lbury@st-josephs-pri.worcs.sch.uk::0b55bf91-2fd2-4862-9834-a9336c33595b" providerId="AD" clId="Web-{39610A11-BA37-9726-6EED-5CAF19FF1348}" dt="2021-09-30T18:21:25.084" v="124" actId="20577"/>
        <pc:sldMkLst>
          <pc:docMk/>
          <pc:sldMk cId="2456447591" sldId="334"/>
        </pc:sldMkLst>
        <pc:spChg chg="mod">
          <ac:chgData name="Louise Bury" userId="S::lbury@st-josephs-pri.worcs.sch.uk::0b55bf91-2fd2-4862-9834-a9336c33595b" providerId="AD" clId="Web-{39610A11-BA37-9726-6EED-5CAF19FF1348}" dt="2021-09-30T18:21:25.084" v="124" actId="20577"/>
          <ac:spMkLst>
            <pc:docMk/>
            <pc:sldMk cId="2456447591" sldId="334"/>
            <ac:spMk id="5" creationId="{482AF78C-3344-4F4D-A4AC-8397798EF16D}"/>
          </ac:spMkLst>
        </pc:spChg>
        <pc:picChg chg="add mod">
          <ac:chgData name="Louise Bury" userId="S::lbury@st-josephs-pri.worcs.sch.uk::0b55bf91-2fd2-4862-9834-a9336c33595b" providerId="AD" clId="Web-{39610A11-BA37-9726-6EED-5CAF19FF1348}" dt="2021-09-30T18:21:14.708" v="116" actId="1076"/>
          <ac:picMkLst>
            <pc:docMk/>
            <pc:sldMk cId="2456447591" sldId="334"/>
            <ac:picMk id="3" creationId="{FEDA5E2A-7639-4770-8A17-7602CEEFC93F}"/>
          </ac:picMkLst>
        </pc:picChg>
        <pc:picChg chg="del">
          <ac:chgData name="Louise Bury" userId="S::lbury@st-josephs-pri.worcs.sch.uk::0b55bf91-2fd2-4862-9834-a9336c33595b" providerId="AD" clId="Web-{39610A11-BA37-9726-6EED-5CAF19FF1348}" dt="2021-09-30T18:21:11.958" v="115"/>
          <ac:picMkLst>
            <pc:docMk/>
            <pc:sldMk cId="2456447591" sldId="334"/>
            <ac:picMk id="6" creationId="{14F5769D-7165-45F1-B440-DC0250B3A375}"/>
          </ac:picMkLst>
        </pc:picChg>
      </pc:sldChg>
      <pc:sldChg chg="modSp">
        <pc:chgData name="Louise Bury" userId="S::lbury@st-josephs-pri.worcs.sch.uk::0b55bf91-2fd2-4862-9834-a9336c33595b" providerId="AD" clId="Web-{39610A11-BA37-9726-6EED-5CAF19FF1348}" dt="2021-09-30T18:21:49.945" v="138" actId="20577"/>
        <pc:sldMkLst>
          <pc:docMk/>
          <pc:sldMk cId="318582518" sldId="335"/>
        </pc:sldMkLst>
        <pc:spChg chg="mod">
          <ac:chgData name="Louise Bury" userId="S::lbury@st-josephs-pri.worcs.sch.uk::0b55bf91-2fd2-4862-9834-a9336c33595b" providerId="AD" clId="Web-{39610A11-BA37-9726-6EED-5CAF19FF1348}" dt="2021-09-30T18:21:49.945" v="138" actId="20577"/>
          <ac:spMkLst>
            <pc:docMk/>
            <pc:sldMk cId="318582518" sldId="335"/>
            <ac:spMk id="4" creationId="{7EE06234-E71A-47F9-BCBB-8DEC0B3E779E}"/>
          </ac:spMkLst>
        </pc:spChg>
      </pc:sldChg>
      <pc:sldChg chg="modSp">
        <pc:chgData name="Louise Bury" userId="S::lbury@st-josephs-pri.worcs.sch.uk::0b55bf91-2fd2-4862-9834-a9336c33595b" providerId="AD" clId="Web-{39610A11-BA37-9726-6EED-5CAF19FF1348}" dt="2021-09-30T18:21:38.288" v="130" actId="20577"/>
        <pc:sldMkLst>
          <pc:docMk/>
          <pc:sldMk cId="3307535929" sldId="337"/>
        </pc:sldMkLst>
        <pc:spChg chg="mod">
          <ac:chgData name="Louise Bury" userId="S::lbury@st-josephs-pri.worcs.sch.uk::0b55bf91-2fd2-4862-9834-a9336c33595b" providerId="AD" clId="Web-{39610A11-BA37-9726-6EED-5CAF19FF1348}" dt="2021-09-30T18:21:38.288" v="130" actId="20577"/>
          <ac:spMkLst>
            <pc:docMk/>
            <pc:sldMk cId="3307535929" sldId="337"/>
            <ac:spMk id="4" creationId="{CF2F239C-14C0-4141-BF52-26183D740CE0}"/>
          </ac:spMkLst>
        </pc:spChg>
      </pc:sldChg>
      <pc:sldChg chg="modSp">
        <pc:chgData name="Louise Bury" userId="S::lbury@st-josephs-pri.worcs.sch.uk::0b55bf91-2fd2-4862-9834-a9336c33595b" providerId="AD" clId="Web-{39610A11-BA37-9726-6EED-5CAF19FF1348}" dt="2021-09-30T18:21:58.039" v="144" actId="20577"/>
        <pc:sldMkLst>
          <pc:docMk/>
          <pc:sldMk cId="3491594822" sldId="338"/>
        </pc:sldMkLst>
        <pc:spChg chg="mod">
          <ac:chgData name="Louise Bury" userId="S::lbury@st-josephs-pri.worcs.sch.uk::0b55bf91-2fd2-4862-9834-a9336c33595b" providerId="AD" clId="Web-{39610A11-BA37-9726-6EED-5CAF19FF1348}" dt="2021-09-30T18:21:58.039" v="144" actId="20577"/>
          <ac:spMkLst>
            <pc:docMk/>
            <pc:sldMk cId="3491594822" sldId="338"/>
            <ac:spMk id="4" creationId="{B8A02982-1D1A-4BB4-98EC-43E529800A7C}"/>
          </ac:spMkLst>
        </pc:spChg>
      </pc:sldChg>
      <pc:sldChg chg="modSp">
        <pc:chgData name="Louise Bury" userId="S::lbury@st-josephs-pri.worcs.sch.uk::0b55bf91-2fd2-4862-9834-a9336c33595b" providerId="AD" clId="Web-{39610A11-BA37-9726-6EED-5CAF19FF1348}" dt="2021-09-30T18:22:10.306" v="159" actId="20577"/>
        <pc:sldMkLst>
          <pc:docMk/>
          <pc:sldMk cId="1936284085" sldId="339"/>
        </pc:sldMkLst>
        <pc:spChg chg="mod">
          <ac:chgData name="Louise Bury" userId="S::lbury@st-josephs-pri.worcs.sch.uk::0b55bf91-2fd2-4862-9834-a9336c33595b" providerId="AD" clId="Web-{39610A11-BA37-9726-6EED-5CAF19FF1348}" dt="2021-09-30T18:22:10.306" v="159" actId="20577"/>
          <ac:spMkLst>
            <pc:docMk/>
            <pc:sldMk cId="1936284085" sldId="339"/>
            <ac:spMk id="5" creationId="{B1E8DF01-C2E0-49C8-AF14-1767BB318E48}"/>
          </ac:spMkLst>
        </pc:spChg>
      </pc:sldChg>
      <pc:sldChg chg="addSp delSp modSp delAnim">
        <pc:chgData name="Louise Bury" userId="S::lbury@st-josephs-pri.worcs.sch.uk::0b55bf91-2fd2-4862-9834-a9336c33595b" providerId="AD" clId="Web-{39610A11-BA37-9726-6EED-5CAF19FF1348}" dt="2021-09-30T18:12:33.537" v="39" actId="20577"/>
        <pc:sldMkLst>
          <pc:docMk/>
          <pc:sldMk cId="3770569033" sldId="342"/>
        </pc:sldMkLst>
        <pc:spChg chg="mod">
          <ac:chgData name="Louise Bury" userId="S::lbury@st-josephs-pri.worcs.sch.uk::0b55bf91-2fd2-4862-9834-a9336c33595b" providerId="AD" clId="Web-{39610A11-BA37-9726-6EED-5CAF19FF1348}" dt="2021-09-30T18:11:54.894" v="33" actId="1076"/>
          <ac:spMkLst>
            <pc:docMk/>
            <pc:sldMk cId="3770569033" sldId="342"/>
            <ac:spMk id="2" creationId="{00000000-0000-0000-0000-000000000000}"/>
          </ac:spMkLst>
        </pc:spChg>
        <pc:spChg chg="mod ord">
          <ac:chgData name="Louise Bury" userId="S::lbury@st-josephs-pri.worcs.sch.uk::0b55bf91-2fd2-4862-9834-a9336c33595b" providerId="AD" clId="Web-{39610A11-BA37-9726-6EED-5CAF19FF1348}" dt="2021-09-30T18:12:33.537" v="39" actId="20577"/>
          <ac:spMkLst>
            <pc:docMk/>
            <pc:sldMk cId="3770569033" sldId="342"/>
            <ac:spMk id="4" creationId="{CB20616D-E70F-412E-9671-1ABD363BB2B8}"/>
          </ac:spMkLst>
        </pc:spChg>
        <pc:spChg chg="add del">
          <ac:chgData name="Louise Bury" userId="S::lbury@st-josephs-pri.worcs.sch.uk::0b55bf91-2fd2-4862-9834-a9336c33595b" providerId="AD" clId="Web-{39610A11-BA37-9726-6EED-5CAF19FF1348}" dt="2021-09-30T18:10:45.671" v="7"/>
          <ac:spMkLst>
            <pc:docMk/>
            <pc:sldMk cId="3770569033" sldId="342"/>
            <ac:spMk id="120" creationId="{9B7AD9F6-8CE7-4299-8FC6-328F4DCD3FF9}"/>
          </ac:spMkLst>
        </pc:spChg>
        <pc:spChg chg="add del">
          <ac:chgData name="Louise Bury" userId="S::lbury@st-josephs-pri.worcs.sch.uk::0b55bf91-2fd2-4862-9834-a9336c33595b" providerId="AD" clId="Web-{39610A11-BA37-9726-6EED-5CAF19FF1348}" dt="2021-09-30T18:10:45.671" v="7"/>
          <ac:spMkLst>
            <pc:docMk/>
            <pc:sldMk cId="3770569033" sldId="342"/>
            <ac:spMk id="122" creationId="{F49775AF-8896-43EE-92C6-83497D6DC56F}"/>
          </ac:spMkLst>
        </pc:spChg>
        <pc:spChg chg="add">
          <ac:chgData name="Louise Bury" userId="S::lbury@st-josephs-pri.worcs.sch.uk::0b55bf91-2fd2-4862-9834-a9336c33595b" providerId="AD" clId="Web-{39610A11-BA37-9726-6EED-5CAF19FF1348}" dt="2021-09-30T18:10:45.671" v="7"/>
          <ac:spMkLst>
            <pc:docMk/>
            <pc:sldMk cId="3770569033" sldId="342"/>
            <ac:spMk id="124" creationId="{B95B9BA8-1D69-4796-85F5-B6D0BD52354B}"/>
          </ac:spMkLst>
        </pc:spChg>
        <pc:spChg chg="add del">
          <ac:chgData name="Louise Bury" userId="S::lbury@st-josephs-pri.worcs.sch.uk::0b55bf91-2fd2-4862-9834-a9336c33595b" providerId="AD" clId="Web-{39610A11-BA37-9726-6EED-5CAF19FF1348}" dt="2021-09-30T18:10:45.640" v="6"/>
          <ac:spMkLst>
            <pc:docMk/>
            <pc:sldMk cId="3770569033" sldId="342"/>
            <ac:spMk id="127" creationId="{0D7B6173-1D58-48E2-83CF-37350F315F75}"/>
          </ac:spMkLst>
        </pc:spChg>
        <pc:spChg chg="add del">
          <ac:chgData name="Louise Bury" userId="S::lbury@st-josephs-pri.worcs.sch.uk::0b55bf91-2fd2-4862-9834-a9336c33595b" providerId="AD" clId="Web-{39610A11-BA37-9726-6EED-5CAF19FF1348}" dt="2021-09-30T18:10:45.640" v="6"/>
          <ac:spMkLst>
            <pc:docMk/>
            <pc:sldMk cId="3770569033" sldId="342"/>
            <ac:spMk id="129" creationId="{BE149CDF-5DAC-4860-A285-9492CF2090AA}"/>
          </ac:spMkLst>
        </pc:spChg>
        <pc:spChg chg="add del">
          <ac:chgData name="Louise Bury" userId="S::lbury@st-josephs-pri.worcs.sch.uk::0b55bf91-2fd2-4862-9834-a9336c33595b" providerId="AD" clId="Web-{39610A11-BA37-9726-6EED-5CAF19FF1348}" dt="2021-09-30T18:10:45.640" v="6"/>
          <ac:spMkLst>
            <pc:docMk/>
            <pc:sldMk cId="3770569033" sldId="342"/>
            <ac:spMk id="133" creationId="{21BDEC81-16A7-4451-B893-C15000083B77}"/>
          </ac:spMkLst>
        </pc:spChg>
        <pc:spChg chg="add del">
          <ac:chgData name="Louise Bury" userId="S::lbury@st-josephs-pri.worcs.sch.uk::0b55bf91-2fd2-4862-9834-a9336c33595b" providerId="AD" clId="Web-{39610A11-BA37-9726-6EED-5CAF19FF1348}" dt="2021-09-30T18:10:45.640" v="6"/>
          <ac:spMkLst>
            <pc:docMk/>
            <pc:sldMk cId="3770569033" sldId="342"/>
            <ac:spMk id="135" creationId="{26A515A1-4D80-430E-BE0A-71A290516A82}"/>
          </ac:spMkLst>
        </pc:spChg>
        <pc:grpChg chg="add">
          <ac:chgData name="Louise Bury" userId="S::lbury@st-josephs-pri.worcs.sch.uk::0b55bf91-2fd2-4862-9834-a9336c33595b" providerId="AD" clId="Web-{39610A11-BA37-9726-6EED-5CAF19FF1348}" dt="2021-09-30T18:10:45.671" v="7"/>
          <ac:grpSpMkLst>
            <pc:docMk/>
            <pc:sldMk cId="3770569033" sldId="342"/>
            <ac:grpSpMk id="125" creationId="{0EAC7AFE-68C0-41EB-A1C7-108E60D7C338}"/>
          </ac:grpSpMkLst>
        </pc:grpChg>
        <pc:picChg chg="del">
          <ac:chgData name="Louise Bury" userId="S::lbury@st-josephs-pri.worcs.sch.uk::0b55bf91-2fd2-4862-9834-a9336c33595b" providerId="AD" clId="Web-{39610A11-BA37-9726-6EED-5CAF19FF1348}" dt="2021-09-30T18:10:27.592" v="4"/>
          <ac:picMkLst>
            <pc:docMk/>
            <pc:sldMk cId="3770569033" sldId="342"/>
            <ac:picMk id="3" creationId="{59E93A7F-A637-4FDF-86E2-B47DD1CB4929}"/>
          </ac:picMkLst>
        </pc:picChg>
        <pc:picChg chg="add mod">
          <ac:chgData name="Louise Bury" userId="S::lbury@st-josephs-pri.worcs.sch.uk::0b55bf91-2fd2-4862-9834-a9336c33595b" providerId="AD" clId="Web-{39610A11-BA37-9726-6EED-5CAF19FF1348}" dt="2021-09-30T18:10:45.671" v="7"/>
          <ac:picMkLst>
            <pc:docMk/>
            <pc:sldMk cId="3770569033" sldId="342"/>
            <ac:picMk id="5" creationId="{083799AE-8765-4D6F-8FF7-71AA9370C458}"/>
          </ac:picMkLst>
        </pc:picChg>
        <pc:picChg chg="add del">
          <ac:chgData name="Louise Bury" userId="S::lbury@st-josephs-pri.worcs.sch.uk::0b55bf91-2fd2-4862-9834-a9336c33595b" providerId="AD" clId="Web-{39610A11-BA37-9726-6EED-5CAF19FF1348}" dt="2021-09-30T18:10:45.640" v="6"/>
          <ac:picMkLst>
            <pc:docMk/>
            <pc:sldMk cId="3770569033" sldId="342"/>
            <ac:picMk id="131" creationId="{B0DAC8FB-A162-44E3-A606-C855A03A5B09}"/>
          </ac:picMkLst>
        </pc:picChg>
      </pc:sldChg>
      <pc:sldChg chg="addSp delSp modSp mod setBg">
        <pc:chgData name="Louise Bury" userId="S::lbury@st-josephs-pri.worcs.sch.uk::0b55bf91-2fd2-4862-9834-a9336c33595b" providerId="AD" clId="Web-{39610A11-BA37-9726-6EED-5CAF19FF1348}" dt="2021-09-30T18:24:51.149" v="171"/>
        <pc:sldMkLst>
          <pc:docMk/>
          <pc:sldMk cId="1921110880" sldId="344"/>
        </pc:sldMkLst>
        <pc:spChg chg="del">
          <ac:chgData name="Louise Bury" userId="S::lbury@st-josephs-pri.worcs.sch.uk::0b55bf91-2fd2-4862-9834-a9336c33595b" providerId="AD" clId="Web-{39610A11-BA37-9726-6EED-5CAF19FF1348}" dt="2021-09-30T18:24:51.149" v="171"/>
          <ac:spMkLst>
            <pc:docMk/>
            <pc:sldMk cId="1921110880" sldId="344"/>
            <ac:spMk id="35" creationId="{D153EDB2-4AAD-43F4-AE78-4D326C813369}"/>
          </ac:spMkLst>
        </pc:spChg>
        <pc:spChg chg="add">
          <ac:chgData name="Louise Bury" userId="S::lbury@st-josephs-pri.worcs.sch.uk::0b55bf91-2fd2-4862-9834-a9336c33595b" providerId="AD" clId="Web-{39610A11-BA37-9726-6EED-5CAF19FF1348}" dt="2021-09-30T18:24:51.149" v="171"/>
          <ac:spMkLst>
            <pc:docMk/>
            <pc:sldMk cId="1921110880" sldId="344"/>
            <ac:spMk id="50" creationId="{56827C3C-D52F-46CE-A441-3CD6A1A6A0A2}"/>
          </ac:spMkLst>
        </pc:spChg>
        <pc:spChg chg="add">
          <ac:chgData name="Louise Bury" userId="S::lbury@st-josephs-pri.worcs.sch.uk::0b55bf91-2fd2-4862-9834-a9336c33595b" providerId="AD" clId="Web-{39610A11-BA37-9726-6EED-5CAF19FF1348}" dt="2021-09-30T18:24:51.149" v="171"/>
          <ac:spMkLst>
            <pc:docMk/>
            <pc:sldMk cId="1921110880" sldId="344"/>
            <ac:spMk id="52" creationId="{F52A8B51-0A89-497B-B882-6658E029A3F9}"/>
          </ac:spMkLst>
        </pc:spChg>
        <pc:spChg chg="add">
          <ac:chgData name="Louise Bury" userId="S::lbury@st-josephs-pri.worcs.sch.uk::0b55bf91-2fd2-4862-9834-a9336c33595b" providerId="AD" clId="Web-{39610A11-BA37-9726-6EED-5CAF19FF1348}" dt="2021-09-30T18:24:51.149" v="171"/>
          <ac:spMkLst>
            <pc:docMk/>
            <pc:sldMk cId="1921110880" sldId="344"/>
            <ac:spMk id="54" creationId="{EB1CEFBF-6F09-4052-862B-E219DA15757E}"/>
          </ac:spMkLst>
        </pc:spChg>
        <pc:spChg chg="add">
          <ac:chgData name="Louise Bury" userId="S::lbury@st-josephs-pri.worcs.sch.uk::0b55bf91-2fd2-4862-9834-a9336c33595b" providerId="AD" clId="Web-{39610A11-BA37-9726-6EED-5CAF19FF1348}" dt="2021-09-30T18:24:51.149" v="171"/>
          <ac:spMkLst>
            <pc:docMk/>
            <pc:sldMk cId="1921110880" sldId="344"/>
            <ac:spMk id="56" creationId="{BCB5D417-2A71-445D-B4C7-9E814D633D33}"/>
          </ac:spMkLst>
        </pc:spChg>
        <pc:grpChg chg="del">
          <ac:chgData name="Louise Bury" userId="S::lbury@st-josephs-pri.worcs.sch.uk::0b55bf91-2fd2-4862-9834-a9336c33595b" providerId="AD" clId="Web-{39610A11-BA37-9726-6EED-5CAF19FF1348}" dt="2021-09-30T18:24:51.149" v="171"/>
          <ac:grpSpMkLst>
            <pc:docMk/>
            <pc:sldMk cId="1921110880" sldId="344"/>
            <ac:grpSpMk id="36" creationId="{A3CB7779-72E2-4E92-AE18-6BBC335DD881}"/>
          </ac:grpSpMkLst>
        </pc:grpChg>
        <pc:picChg chg="add mod ord">
          <ac:chgData name="Louise Bury" userId="S::lbury@st-josephs-pri.worcs.sch.uk::0b55bf91-2fd2-4862-9834-a9336c33595b" providerId="AD" clId="Web-{39610A11-BA37-9726-6EED-5CAF19FF1348}" dt="2021-09-30T18:24:51.149" v="171"/>
          <ac:picMkLst>
            <pc:docMk/>
            <pc:sldMk cId="1921110880" sldId="344"/>
            <ac:picMk id="2" creationId="{F868767D-F0AE-4C02-B2E1-FA2F876BB9AB}"/>
          </ac:picMkLst>
        </pc:picChg>
        <pc:picChg chg="del">
          <ac:chgData name="Louise Bury" userId="S::lbury@st-josephs-pri.worcs.sch.uk::0b55bf91-2fd2-4862-9834-a9336c33595b" providerId="AD" clId="Web-{39610A11-BA37-9726-6EED-5CAF19FF1348}" dt="2021-09-30T18:23:57.077" v="167"/>
          <ac:picMkLst>
            <pc:docMk/>
            <pc:sldMk cId="1921110880" sldId="344"/>
            <ac:picMk id="3" creationId="{EB3D9951-F797-4B7A-A605-61D7F7A4DC8E}"/>
          </ac:picMkLst>
        </pc:picChg>
        <pc:picChg chg="add mod">
          <ac:chgData name="Louise Bury" userId="S::lbury@st-josephs-pri.worcs.sch.uk::0b55bf91-2fd2-4862-9834-a9336c33595b" providerId="AD" clId="Web-{39610A11-BA37-9726-6EED-5CAF19FF1348}" dt="2021-09-30T18:24:51.149" v="171"/>
          <ac:picMkLst>
            <pc:docMk/>
            <pc:sldMk cId="1921110880" sldId="344"/>
            <ac:picMk id="4" creationId="{51938D97-9952-493F-A7EF-BBD2E9809991}"/>
          </ac:picMkLst>
        </pc:picChg>
        <pc:picChg chg="add mod">
          <ac:chgData name="Louise Bury" userId="S::lbury@st-josephs-pri.worcs.sch.uk::0b55bf91-2fd2-4862-9834-a9336c33595b" providerId="AD" clId="Web-{39610A11-BA37-9726-6EED-5CAF19FF1348}" dt="2021-09-30T18:24:51.149" v="171"/>
          <ac:picMkLst>
            <pc:docMk/>
            <pc:sldMk cId="1921110880" sldId="344"/>
            <ac:picMk id="5" creationId="{4E41E366-1765-451F-A582-D82C9E18CE5F}"/>
          </ac:picMkLst>
        </pc:picChg>
      </pc:sldChg>
      <pc:sldChg chg="modSp">
        <pc:chgData name="Louise Bury" userId="S::lbury@st-josephs-pri.worcs.sch.uk::0b55bf91-2fd2-4862-9834-a9336c33595b" providerId="AD" clId="Web-{39610A11-BA37-9726-6EED-5CAF19FF1348}" dt="2021-09-30T18:15:07.593" v="64" actId="1076"/>
        <pc:sldMkLst>
          <pc:docMk/>
          <pc:sldMk cId="593498188" sldId="345"/>
        </pc:sldMkLst>
        <pc:spChg chg="mod">
          <ac:chgData name="Louise Bury" userId="S::lbury@st-josephs-pri.worcs.sch.uk::0b55bf91-2fd2-4862-9834-a9336c33595b" providerId="AD" clId="Web-{39610A11-BA37-9726-6EED-5CAF19FF1348}" dt="2021-09-30T18:15:07.593" v="64" actId="1076"/>
          <ac:spMkLst>
            <pc:docMk/>
            <pc:sldMk cId="593498188" sldId="345"/>
            <ac:spMk id="12291" creationId="{00000000-0000-0000-0000-000000000000}"/>
          </ac:spMkLst>
        </pc:spChg>
      </pc:sldChg>
      <pc:sldChg chg="addSp delSp modSp">
        <pc:chgData name="Louise Bury" userId="S::lbury@st-josephs-pri.worcs.sch.uk::0b55bf91-2fd2-4862-9834-a9336c33595b" providerId="AD" clId="Web-{39610A11-BA37-9726-6EED-5CAF19FF1348}" dt="2021-09-30T18:18:29.542" v="102"/>
        <pc:sldMkLst>
          <pc:docMk/>
          <pc:sldMk cId="1103359284" sldId="347"/>
        </pc:sldMkLst>
        <pc:spChg chg="add del">
          <ac:chgData name="Louise Bury" userId="S::lbury@st-josephs-pri.worcs.sch.uk::0b55bf91-2fd2-4862-9834-a9336c33595b" providerId="AD" clId="Web-{39610A11-BA37-9726-6EED-5CAF19FF1348}" dt="2021-09-30T18:18:29.542" v="102"/>
          <ac:spMkLst>
            <pc:docMk/>
            <pc:sldMk cId="1103359284" sldId="347"/>
            <ac:spMk id="12" creationId="{D153EDB2-4AAD-43F4-AE78-4D326C813369}"/>
          </ac:spMkLst>
        </pc:spChg>
        <pc:spChg chg="add">
          <ac:chgData name="Louise Bury" userId="S::lbury@st-josephs-pri.worcs.sch.uk::0b55bf91-2fd2-4862-9834-a9336c33595b" providerId="AD" clId="Web-{39610A11-BA37-9726-6EED-5CAF19FF1348}" dt="2021-09-30T18:18:29.542" v="102"/>
          <ac:spMkLst>
            <pc:docMk/>
            <pc:sldMk cId="1103359284" sldId="347"/>
            <ac:spMk id="21" creationId="{E97C36FC-DEAA-4DCA-B0AB-7F9357FA4016}"/>
          </ac:spMkLst>
        </pc:spChg>
        <pc:spChg chg="add">
          <ac:chgData name="Louise Bury" userId="S::lbury@st-josephs-pri.worcs.sch.uk::0b55bf91-2fd2-4862-9834-a9336c33595b" providerId="AD" clId="Web-{39610A11-BA37-9726-6EED-5CAF19FF1348}" dt="2021-09-30T18:18:29.542" v="102"/>
          <ac:spMkLst>
            <pc:docMk/>
            <pc:sldMk cId="1103359284" sldId="347"/>
            <ac:spMk id="22" creationId="{278C38CD-A630-49FF-8417-6792A2B13FCA}"/>
          </ac:spMkLst>
        </pc:spChg>
        <pc:spChg chg="add del">
          <ac:chgData name="Louise Bury" userId="S::lbury@st-josephs-pri.worcs.sch.uk::0b55bf91-2fd2-4862-9834-a9336c33595b" providerId="AD" clId="Web-{39610A11-BA37-9726-6EED-5CAF19FF1348}" dt="2021-09-30T18:18:29.542" v="101"/>
          <ac:spMkLst>
            <pc:docMk/>
            <pc:sldMk cId="1103359284" sldId="347"/>
            <ac:spMk id="24" creationId="{B527B32F-07F3-4C94-B09B-8C8F310F0D56}"/>
          </ac:spMkLst>
        </pc:spChg>
        <pc:spChg chg="add del">
          <ac:chgData name="Louise Bury" userId="S::lbury@st-josephs-pri.worcs.sch.uk::0b55bf91-2fd2-4862-9834-a9336c33595b" providerId="AD" clId="Web-{39610A11-BA37-9726-6EED-5CAF19FF1348}" dt="2021-09-30T18:18:29.542" v="101"/>
          <ac:spMkLst>
            <pc:docMk/>
            <pc:sldMk cId="1103359284" sldId="347"/>
            <ac:spMk id="26" creationId="{7F41D4CC-403D-465E-9223-3277868A5D9E}"/>
          </ac:spMkLst>
        </pc:spChg>
        <pc:spChg chg="add del">
          <ac:chgData name="Louise Bury" userId="S::lbury@st-josephs-pri.worcs.sch.uk::0b55bf91-2fd2-4862-9834-a9336c33595b" providerId="AD" clId="Web-{39610A11-BA37-9726-6EED-5CAF19FF1348}" dt="2021-09-30T18:18:29.542" v="101"/>
          <ac:spMkLst>
            <pc:docMk/>
            <pc:sldMk cId="1103359284" sldId="347"/>
            <ac:spMk id="28" creationId="{3DC4C688-715E-4A31-AB90-6A5752887D8A}"/>
          </ac:spMkLst>
        </pc:spChg>
        <pc:grpChg chg="add del">
          <ac:chgData name="Louise Bury" userId="S::lbury@st-josephs-pri.worcs.sch.uk::0b55bf91-2fd2-4862-9834-a9336c33595b" providerId="AD" clId="Web-{39610A11-BA37-9726-6EED-5CAF19FF1348}" dt="2021-09-30T18:18:29.542" v="102"/>
          <ac:grpSpMkLst>
            <pc:docMk/>
            <pc:sldMk cId="1103359284" sldId="347"/>
            <ac:grpSpMk id="14" creationId="{A3CB7779-72E2-4E92-AE18-6BBC335DD881}"/>
          </ac:grpSpMkLst>
        </pc:grpChg>
        <pc:picChg chg="add mod ord">
          <ac:chgData name="Louise Bury" userId="S::lbury@st-josephs-pri.worcs.sch.uk::0b55bf91-2fd2-4862-9834-a9336c33595b" providerId="AD" clId="Web-{39610A11-BA37-9726-6EED-5CAF19FF1348}" dt="2021-09-30T18:18:29.542" v="102"/>
          <ac:picMkLst>
            <pc:docMk/>
            <pc:sldMk cId="1103359284" sldId="347"/>
            <ac:picMk id="2" creationId="{BBCF7747-C1EE-4121-B067-1294F466FDDE}"/>
          </ac:picMkLst>
        </pc:picChg>
        <pc:picChg chg="del">
          <ac:chgData name="Louise Bury" userId="S::lbury@st-josephs-pri.worcs.sch.uk::0b55bf91-2fd2-4862-9834-a9336c33595b" providerId="AD" clId="Web-{39610A11-BA37-9726-6EED-5CAF19FF1348}" dt="2021-09-30T18:17:54.321" v="97"/>
          <ac:picMkLst>
            <pc:docMk/>
            <pc:sldMk cId="1103359284" sldId="347"/>
            <ac:picMk id="3" creationId="{0D9E0185-DC17-4CCE-AE90-67B94B653D3A}"/>
          </ac:picMkLst>
        </pc:picChg>
        <pc:picChg chg="add mod">
          <ac:chgData name="Louise Bury" userId="S::lbury@st-josephs-pri.worcs.sch.uk::0b55bf91-2fd2-4862-9834-a9336c33595b" providerId="AD" clId="Web-{39610A11-BA37-9726-6EED-5CAF19FF1348}" dt="2021-09-30T18:18:29.542" v="102"/>
          <ac:picMkLst>
            <pc:docMk/>
            <pc:sldMk cId="1103359284" sldId="347"/>
            <ac:picMk id="4" creationId="{4FF0F8CC-5A13-44F1-9774-7E0732E51063}"/>
          </ac:picMkLst>
        </pc:picChg>
      </pc:sldChg>
    </pc:docChg>
  </pc:docChgLst>
  <pc:docChgLst>
    <pc:chgData name="Louise Bury" userId="S::lbury@st-josephs-pri.worcs.sch.uk::0b55bf91-2fd2-4862-9834-a9336c33595b" providerId="AD" clId="Web-{11388258-13C4-0EB7-AADF-EDCD822E072E}"/>
    <pc:docChg chg="addSld modSld">
      <pc:chgData name="Louise Bury" userId="S::lbury@st-josephs-pri.worcs.sch.uk::0b55bf91-2fd2-4862-9834-a9336c33595b" providerId="AD" clId="Web-{11388258-13C4-0EB7-AADF-EDCD822E072E}" dt="2021-10-02T15:30:53.801" v="107" actId="14100"/>
      <pc:docMkLst>
        <pc:docMk/>
      </pc:docMkLst>
      <pc:sldChg chg="addSp delSp modSp">
        <pc:chgData name="Louise Bury" userId="S::lbury@st-josephs-pri.worcs.sch.uk::0b55bf91-2fd2-4862-9834-a9336c33595b" providerId="AD" clId="Web-{11388258-13C4-0EB7-AADF-EDCD822E072E}" dt="2021-10-02T15:20:27.630" v="52" actId="1076"/>
        <pc:sldMkLst>
          <pc:docMk/>
          <pc:sldMk cId="899032714" sldId="274"/>
        </pc:sldMkLst>
        <pc:picChg chg="del">
          <ac:chgData name="Louise Bury" userId="S::lbury@st-josephs-pri.worcs.sch.uk::0b55bf91-2fd2-4862-9834-a9336c33595b" providerId="AD" clId="Web-{11388258-13C4-0EB7-AADF-EDCD822E072E}" dt="2021-10-02T15:20:06.067" v="49"/>
          <ac:picMkLst>
            <pc:docMk/>
            <pc:sldMk cId="899032714" sldId="274"/>
            <ac:picMk id="3" creationId="{CB966495-0C67-4A4A-8A13-4FA024A22084}"/>
          </ac:picMkLst>
        </pc:picChg>
        <pc:picChg chg="add mod">
          <ac:chgData name="Louise Bury" userId="S::lbury@st-josephs-pri.worcs.sch.uk::0b55bf91-2fd2-4862-9834-a9336c33595b" providerId="AD" clId="Web-{11388258-13C4-0EB7-AADF-EDCD822E072E}" dt="2021-10-02T15:20:27.630" v="52" actId="1076"/>
          <ac:picMkLst>
            <pc:docMk/>
            <pc:sldMk cId="899032714" sldId="274"/>
            <ac:picMk id="4" creationId="{2A17FEB8-28E1-445B-B7A1-54F3E4222461}"/>
          </ac:picMkLst>
        </pc:picChg>
      </pc:sldChg>
      <pc:sldChg chg="addSp delSp modSp mod setBg addAnim">
        <pc:chgData name="Louise Bury" userId="S::lbury@st-josephs-pri.worcs.sch.uk::0b55bf91-2fd2-4862-9834-a9336c33595b" providerId="AD" clId="Web-{11388258-13C4-0EB7-AADF-EDCD822E072E}" dt="2021-10-02T15:27:08.825" v="95" actId="20577"/>
        <pc:sldMkLst>
          <pc:docMk/>
          <pc:sldMk cId="3086802887" sldId="276"/>
        </pc:sldMkLst>
        <pc:spChg chg="add">
          <ac:chgData name="Louise Bury" userId="S::lbury@st-josephs-pri.worcs.sch.uk::0b55bf91-2fd2-4862-9834-a9336c33595b" providerId="AD" clId="Web-{11388258-13C4-0EB7-AADF-EDCD822E072E}" dt="2021-10-02T15:27:04.731" v="93"/>
          <ac:spMkLst>
            <pc:docMk/>
            <pc:sldMk cId="3086802887" sldId="276"/>
            <ac:spMk id="71" creationId="{16C5FA50-8D52-4617-AF91-5C7B1C8352F1}"/>
          </ac:spMkLst>
        </pc:spChg>
        <pc:spChg chg="add">
          <ac:chgData name="Louise Bury" userId="S::lbury@st-josephs-pri.worcs.sch.uk::0b55bf91-2fd2-4862-9834-a9336c33595b" providerId="AD" clId="Web-{11388258-13C4-0EB7-AADF-EDCD822E072E}" dt="2021-10-02T15:27:04.731" v="93"/>
          <ac:spMkLst>
            <pc:docMk/>
            <pc:sldMk cId="3086802887" sldId="276"/>
            <ac:spMk id="73" creationId="{E223798C-12AD-4B0C-A50C-D676347D67CF}"/>
          </ac:spMkLst>
        </pc:spChg>
        <pc:spChg chg="mod">
          <ac:chgData name="Louise Bury" userId="S::lbury@st-josephs-pri.worcs.sch.uk::0b55bf91-2fd2-4862-9834-a9336c33595b" providerId="AD" clId="Web-{11388258-13C4-0EB7-AADF-EDCD822E072E}" dt="2021-10-02T15:27:08.825" v="95" actId="20577"/>
          <ac:spMkLst>
            <pc:docMk/>
            <pc:sldMk cId="3086802887" sldId="276"/>
            <ac:spMk id="288770" creationId="{00000000-0000-0000-0000-000000000000}"/>
          </ac:spMkLst>
        </pc:spChg>
        <pc:picChg chg="add del mod">
          <ac:chgData name="Louise Bury" userId="S::lbury@st-josephs-pri.worcs.sch.uk::0b55bf91-2fd2-4862-9834-a9336c33595b" providerId="AD" clId="Web-{11388258-13C4-0EB7-AADF-EDCD822E072E}" dt="2021-10-02T15:26:55.356" v="90"/>
          <ac:picMkLst>
            <pc:docMk/>
            <pc:sldMk cId="3086802887" sldId="276"/>
            <ac:picMk id="2" creationId="{DFE1ABBA-F5F4-46AB-8D43-0346671AF1A3}"/>
          </ac:picMkLst>
        </pc:picChg>
        <pc:picChg chg="add mod">
          <ac:chgData name="Louise Bury" userId="S::lbury@st-josephs-pri.worcs.sch.uk::0b55bf91-2fd2-4862-9834-a9336c33595b" providerId="AD" clId="Web-{11388258-13C4-0EB7-AADF-EDCD822E072E}" dt="2021-10-02T15:27:04.731" v="93"/>
          <ac:picMkLst>
            <pc:docMk/>
            <pc:sldMk cId="3086802887" sldId="276"/>
            <ac:picMk id="3" creationId="{8D93E0CD-6C22-4835-A67A-A615C4FAA11C}"/>
          </ac:picMkLst>
        </pc:picChg>
        <pc:picChg chg="del">
          <ac:chgData name="Louise Bury" userId="S::lbury@st-josephs-pri.worcs.sch.uk::0b55bf91-2fd2-4862-9834-a9336c33595b" providerId="AD" clId="Web-{11388258-13C4-0EB7-AADF-EDCD822E072E}" dt="2021-10-02T15:26:59.700" v="92"/>
          <ac:picMkLst>
            <pc:docMk/>
            <pc:sldMk cId="3086802887" sldId="276"/>
            <ac:picMk id="19459" creationId="{00000000-0000-0000-0000-000000000000}"/>
          </ac:picMkLst>
        </pc:picChg>
      </pc:sldChg>
      <pc:sldChg chg="addSp delSp modSp">
        <pc:chgData name="Louise Bury" userId="S::lbury@st-josephs-pri.worcs.sch.uk::0b55bf91-2fd2-4862-9834-a9336c33595b" providerId="AD" clId="Web-{11388258-13C4-0EB7-AADF-EDCD822E072E}" dt="2021-10-02T15:26:05.496" v="88" actId="1076"/>
        <pc:sldMkLst>
          <pc:docMk/>
          <pc:sldMk cId="3632032039" sldId="284"/>
        </pc:sldMkLst>
        <pc:picChg chg="add mod">
          <ac:chgData name="Louise Bury" userId="S::lbury@st-josephs-pri.worcs.sch.uk::0b55bf91-2fd2-4862-9834-a9336c33595b" providerId="AD" clId="Web-{11388258-13C4-0EB7-AADF-EDCD822E072E}" dt="2021-10-02T15:26:05.496" v="88" actId="1076"/>
          <ac:picMkLst>
            <pc:docMk/>
            <pc:sldMk cId="3632032039" sldId="284"/>
            <ac:picMk id="4" creationId="{C45709C7-C063-4E1C-9E61-FAACADD30F38}"/>
          </ac:picMkLst>
        </pc:picChg>
        <pc:picChg chg="del">
          <ac:chgData name="Louise Bury" userId="S::lbury@st-josephs-pri.worcs.sch.uk::0b55bf91-2fd2-4862-9834-a9336c33595b" providerId="AD" clId="Web-{11388258-13C4-0EB7-AADF-EDCD822E072E}" dt="2021-10-02T15:25:17.917" v="83"/>
          <ac:picMkLst>
            <pc:docMk/>
            <pc:sldMk cId="3632032039" sldId="284"/>
            <ac:picMk id="22531" creationId="{00000000-0000-0000-0000-000000000000}"/>
          </ac:picMkLst>
        </pc:picChg>
      </pc:sldChg>
      <pc:sldChg chg="modSp">
        <pc:chgData name="Louise Bury" userId="S::lbury@st-josephs-pri.worcs.sch.uk::0b55bf91-2fd2-4862-9834-a9336c33595b" providerId="AD" clId="Web-{11388258-13C4-0EB7-AADF-EDCD822E072E}" dt="2021-10-02T15:30:21.582" v="100" actId="20577"/>
        <pc:sldMkLst>
          <pc:docMk/>
          <pc:sldMk cId="3191503174" sldId="303"/>
        </pc:sldMkLst>
        <pc:spChg chg="mod">
          <ac:chgData name="Louise Bury" userId="S::lbury@st-josephs-pri.worcs.sch.uk::0b55bf91-2fd2-4862-9834-a9336c33595b" providerId="AD" clId="Web-{11388258-13C4-0EB7-AADF-EDCD822E072E}" dt="2021-10-02T15:30:21.582" v="100" actId="20577"/>
          <ac:spMkLst>
            <pc:docMk/>
            <pc:sldMk cId="3191503174" sldId="303"/>
            <ac:spMk id="3" creationId="{00000000-0000-0000-0000-000000000000}"/>
          </ac:spMkLst>
        </pc:spChg>
        <pc:spChg chg="mod">
          <ac:chgData name="Louise Bury" userId="S::lbury@st-josephs-pri.worcs.sch.uk::0b55bf91-2fd2-4862-9834-a9336c33595b" providerId="AD" clId="Web-{11388258-13C4-0EB7-AADF-EDCD822E072E}" dt="2021-10-02T15:30:05.722" v="97" actId="20577"/>
          <ac:spMkLst>
            <pc:docMk/>
            <pc:sldMk cId="3191503174" sldId="303"/>
            <ac:spMk id="6" creationId="{285C5695-5D7B-4EE6-B2E1-283FC9C46F92}"/>
          </ac:spMkLst>
        </pc:spChg>
      </pc:sldChg>
      <pc:sldChg chg="modSp">
        <pc:chgData name="Louise Bury" userId="S::lbury@st-josephs-pri.worcs.sch.uk::0b55bf91-2fd2-4862-9834-a9336c33595b" providerId="AD" clId="Web-{11388258-13C4-0EB7-AADF-EDCD822E072E}" dt="2021-10-02T15:30:53.801" v="107" actId="14100"/>
        <pc:sldMkLst>
          <pc:docMk/>
          <pc:sldMk cId="2192051532" sldId="309"/>
        </pc:sldMkLst>
        <pc:spChg chg="mod">
          <ac:chgData name="Louise Bury" userId="S::lbury@st-josephs-pri.worcs.sch.uk::0b55bf91-2fd2-4862-9834-a9336c33595b" providerId="AD" clId="Web-{11388258-13C4-0EB7-AADF-EDCD822E072E}" dt="2021-10-02T15:30:53.801" v="107" actId="14100"/>
          <ac:spMkLst>
            <pc:docMk/>
            <pc:sldMk cId="2192051532" sldId="309"/>
            <ac:spMk id="2" creationId="{8349C7C8-3847-477D-A573-7AD5EAD81DE3}"/>
          </ac:spMkLst>
        </pc:spChg>
      </pc:sldChg>
      <pc:sldChg chg="modSp">
        <pc:chgData name="Louise Bury" userId="S::lbury@st-josephs-pri.worcs.sch.uk::0b55bf91-2fd2-4862-9834-a9336c33595b" providerId="AD" clId="Web-{11388258-13C4-0EB7-AADF-EDCD822E072E}" dt="2021-10-02T15:15:57.603" v="8" actId="1076"/>
        <pc:sldMkLst>
          <pc:docMk/>
          <pc:sldMk cId="2456447591" sldId="334"/>
        </pc:sldMkLst>
        <pc:spChg chg="mod">
          <ac:chgData name="Louise Bury" userId="S::lbury@st-josephs-pri.worcs.sch.uk::0b55bf91-2fd2-4862-9834-a9336c33595b" providerId="AD" clId="Web-{11388258-13C4-0EB7-AADF-EDCD822E072E}" dt="2021-10-02T15:15:44.384" v="6" actId="20577"/>
          <ac:spMkLst>
            <pc:docMk/>
            <pc:sldMk cId="2456447591" sldId="334"/>
            <ac:spMk id="5" creationId="{482AF78C-3344-4F4D-A4AC-8397798EF16D}"/>
          </ac:spMkLst>
        </pc:spChg>
        <pc:spChg chg="mod">
          <ac:chgData name="Louise Bury" userId="S::lbury@st-josephs-pri.worcs.sch.uk::0b55bf91-2fd2-4862-9834-a9336c33595b" providerId="AD" clId="Web-{11388258-13C4-0EB7-AADF-EDCD822E072E}" dt="2021-10-02T15:15:57.603" v="8" actId="1076"/>
          <ac:spMkLst>
            <pc:docMk/>
            <pc:sldMk cId="2456447591" sldId="334"/>
            <ac:spMk id="9219" creationId="{00000000-0000-0000-0000-000000000000}"/>
          </ac:spMkLst>
        </pc:spChg>
      </pc:sldChg>
      <pc:sldChg chg="addSp delSp modSp">
        <pc:chgData name="Louise Bury" userId="S::lbury@st-josephs-pri.worcs.sch.uk::0b55bf91-2fd2-4862-9834-a9336c33595b" providerId="AD" clId="Web-{11388258-13C4-0EB7-AADF-EDCD822E072E}" dt="2021-10-02T15:22:08.897" v="70" actId="1076"/>
        <pc:sldMkLst>
          <pc:docMk/>
          <pc:sldMk cId="318582518" sldId="335"/>
        </pc:sldMkLst>
        <pc:spChg chg="mod">
          <ac:chgData name="Louise Bury" userId="S::lbury@st-josephs-pri.worcs.sch.uk::0b55bf91-2fd2-4862-9834-a9336c33595b" providerId="AD" clId="Web-{11388258-13C4-0EB7-AADF-EDCD822E072E}" dt="2021-10-02T15:16:58.417" v="16" actId="14100"/>
          <ac:spMkLst>
            <pc:docMk/>
            <pc:sldMk cId="318582518" sldId="335"/>
            <ac:spMk id="4" creationId="{7EE06234-E71A-47F9-BCBB-8DEC0B3E779E}"/>
          </ac:spMkLst>
        </pc:spChg>
        <pc:spChg chg="mod">
          <ac:chgData name="Louise Bury" userId="S::lbury@st-josephs-pri.worcs.sch.uk::0b55bf91-2fd2-4862-9834-a9336c33595b" providerId="AD" clId="Web-{11388258-13C4-0EB7-AADF-EDCD822E072E}" dt="2021-10-02T15:17:02.401" v="17" actId="1076"/>
          <ac:spMkLst>
            <pc:docMk/>
            <pc:sldMk cId="318582518" sldId="335"/>
            <ac:spMk id="9219" creationId="{00000000-0000-0000-0000-000000000000}"/>
          </ac:spMkLst>
        </pc:spChg>
        <pc:picChg chg="add del mod">
          <ac:chgData name="Louise Bury" userId="S::lbury@st-josephs-pri.worcs.sch.uk::0b55bf91-2fd2-4862-9834-a9336c33595b" providerId="AD" clId="Web-{11388258-13C4-0EB7-AADF-EDCD822E072E}" dt="2021-10-02T15:21:20.646" v="56"/>
          <ac:picMkLst>
            <pc:docMk/>
            <pc:sldMk cId="318582518" sldId="335"/>
            <ac:picMk id="3" creationId="{4A6CA4FF-32D5-4586-B0AA-F82BA21DAA16}"/>
          </ac:picMkLst>
        </pc:picChg>
        <pc:picChg chg="del">
          <ac:chgData name="Louise Bury" userId="S::lbury@st-josephs-pri.worcs.sch.uk::0b55bf91-2fd2-4862-9834-a9336c33595b" providerId="AD" clId="Web-{11388258-13C4-0EB7-AADF-EDCD822E072E}" dt="2021-10-02T15:20:33.333" v="53"/>
          <ac:picMkLst>
            <pc:docMk/>
            <pc:sldMk cId="318582518" sldId="335"/>
            <ac:picMk id="5" creationId="{D6CD34C3-7F24-48E6-9858-55D814594B52}"/>
          </ac:picMkLst>
        </pc:picChg>
        <pc:picChg chg="add del mod">
          <ac:chgData name="Louise Bury" userId="S::lbury@st-josephs-pri.worcs.sch.uk::0b55bf91-2fd2-4862-9834-a9336c33595b" providerId="AD" clId="Web-{11388258-13C4-0EB7-AADF-EDCD822E072E}" dt="2021-10-02T15:21:30.381" v="60"/>
          <ac:picMkLst>
            <pc:docMk/>
            <pc:sldMk cId="318582518" sldId="335"/>
            <ac:picMk id="6" creationId="{FD298BAB-3193-4996-9E63-5526AC109ABC}"/>
          </ac:picMkLst>
        </pc:picChg>
        <pc:picChg chg="add mod">
          <ac:chgData name="Louise Bury" userId="S::lbury@st-josephs-pri.worcs.sch.uk::0b55bf91-2fd2-4862-9834-a9336c33595b" providerId="AD" clId="Web-{11388258-13C4-0EB7-AADF-EDCD822E072E}" dt="2021-10-02T15:22:08.897" v="70" actId="1076"/>
          <ac:picMkLst>
            <pc:docMk/>
            <pc:sldMk cId="318582518" sldId="335"/>
            <ac:picMk id="7" creationId="{DD3061F5-95A8-4AC7-835C-489E2D1CCFA0}"/>
          </ac:picMkLst>
        </pc:picChg>
        <pc:picChg chg="add del mod">
          <ac:chgData name="Louise Bury" userId="S::lbury@st-josephs-pri.worcs.sch.uk::0b55bf91-2fd2-4862-9834-a9336c33595b" providerId="AD" clId="Web-{11388258-13C4-0EB7-AADF-EDCD822E072E}" dt="2021-10-02T15:22:03.210" v="67"/>
          <ac:picMkLst>
            <pc:docMk/>
            <pc:sldMk cId="318582518" sldId="335"/>
            <ac:picMk id="8" creationId="{90E17C3A-1416-4F28-AA17-9388D331A467}"/>
          </ac:picMkLst>
        </pc:picChg>
      </pc:sldChg>
      <pc:sldChg chg="addSp delSp modSp">
        <pc:chgData name="Louise Bury" userId="S::lbury@st-josephs-pri.worcs.sch.uk::0b55bf91-2fd2-4862-9834-a9336c33595b" providerId="AD" clId="Web-{11388258-13C4-0EB7-AADF-EDCD822E072E}" dt="2021-10-02T15:19:56.692" v="48" actId="1076"/>
        <pc:sldMkLst>
          <pc:docMk/>
          <pc:sldMk cId="3307535929" sldId="337"/>
        </pc:sldMkLst>
        <pc:spChg chg="mod">
          <ac:chgData name="Louise Bury" userId="S::lbury@st-josephs-pri.worcs.sch.uk::0b55bf91-2fd2-4862-9834-a9336c33595b" providerId="AD" clId="Web-{11388258-13C4-0EB7-AADF-EDCD822E072E}" dt="2021-10-02T15:16:29.807" v="12" actId="20577"/>
          <ac:spMkLst>
            <pc:docMk/>
            <pc:sldMk cId="3307535929" sldId="337"/>
            <ac:spMk id="4" creationId="{CF2F239C-14C0-4141-BF52-26183D740CE0}"/>
          </ac:spMkLst>
        </pc:spChg>
        <pc:spChg chg="mod">
          <ac:chgData name="Louise Bury" userId="S::lbury@st-josephs-pri.worcs.sch.uk::0b55bf91-2fd2-4862-9834-a9336c33595b" providerId="AD" clId="Web-{11388258-13C4-0EB7-AADF-EDCD822E072E}" dt="2021-10-02T15:16:32.823" v="13" actId="1076"/>
          <ac:spMkLst>
            <pc:docMk/>
            <pc:sldMk cId="3307535929" sldId="337"/>
            <ac:spMk id="9219" creationId="{00000000-0000-0000-0000-000000000000}"/>
          </ac:spMkLst>
        </pc:spChg>
        <pc:picChg chg="add mod">
          <ac:chgData name="Louise Bury" userId="S::lbury@st-josephs-pri.worcs.sch.uk::0b55bf91-2fd2-4862-9834-a9336c33595b" providerId="AD" clId="Web-{11388258-13C4-0EB7-AADF-EDCD822E072E}" dt="2021-10-02T15:19:56.692" v="48" actId="1076"/>
          <ac:picMkLst>
            <pc:docMk/>
            <pc:sldMk cId="3307535929" sldId="337"/>
            <ac:picMk id="3" creationId="{9BDCB901-7638-4580-A4A6-9AA8FD23B33E}"/>
          </ac:picMkLst>
        </pc:picChg>
        <pc:picChg chg="del">
          <ac:chgData name="Louise Bury" userId="S::lbury@st-josephs-pri.worcs.sch.uk::0b55bf91-2fd2-4862-9834-a9336c33595b" providerId="AD" clId="Web-{11388258-13C4-0EB7-AADF-EDCD822E072E}" dt="2021-10-02T15:19:52.426" v="46"/>
          <ac:picMkLst>
            <pc:docMk/>
            <pc:sldMk cId="3307535929" sldId="337"/>
            <ac:picMk id="5" creationId="{DF37D6C6-E328-4928-B09C-4E65A6009B8F}"/>
          </ac:picMkLst>
        </pc:picChg>
      </pc:sldChg>
      <pc:sldChg chg="addSp delSp modSp">
        <pc:chgData name="Louise Bury" userId="S::lbury@st-josephs-pri.worcs.sch.uk::0b55bf91-2fd2-4862-9834-a9336c33595b" providerId="AD" clId="Web-{11388258-13C4-0EB7-AADF-EDCD822E072E}" dt="2021-10-02T15:22:35.804" v="75" actId="1076"/>
        <pc:sldMkLst>
          <pc:docMk/>
          <pc:sldMk cId="3491594822" sldId="338"/>
        </pc:sldMkLst>
        <pc:spChg chg="mod">
          <ac:chgData name="Louise Bury" userId="S::lbury@st-josephs-pri.worcs.sch.uk::0b55bf91-2fd2-4862-9834-a9336c33595b" providerId="AD" clId="Web-{11388258-13C4-0EB7-AADF-EDCD822E072E}" dt="2021-10-02T15:17:34.965" v="21" actId="1076"/>
          <ac:spMkLst>
            <pc:docMk/>
            <pc:sldMk cId="3491594822" sldId="338"/>
            <ac:spMk id="4" creationId="{B8A02982-1D1A-4BB4-98EC-43E529800A7C}"/>
          </ac:spMkLst>
        </pc:spChg>
        <pc:picChg chg="add mod">
          <ac:chgData name="Louise Bury" userId="S::lbury@st-josephs-pri.worcs.sch.uk::0b55bf91-2fd2-4862-9834-a9336c33595b" providerId="AD" clId="Web-{11388258-13C4-0EB7-AADF-EDCD822E072E}" dt="2021-10-02T15:22:35.804" v="75" actId="1076"/>
          <ac:picMkLst>
            <pc:docMk/>
            <pc:sldMk cId="3491594822" sldId="338"/>
            <ac:picMk id="3" creationId="{9B27E4FC-A93E-453C-8BAE-9747B6964909}"/>
          </ac:picMkLst>
        </pc:picChg>
        <pc:picChg chg="del">
          <ac:chgData name="Louise Bury" userId="S::lbury@st-josephs-pri.worcs.sch.uk::0b55bf91-2fd2-4862-9834-a9336c33595b" providerId="AD" clId="Web-{11388258-13C4-0EB7-AADF-EDCD822E072E}" dt="2021-10-02T15:22:28.679" v="71"/>
          <ac:picMkLst>
            <pc:docMk/>
            <pc:sldMk cId="3491594822" sldId="338"/>
            <ac:picMk id="5" creationId="{51D4592E-193B-41CE-91D4-BC07CDA100F8}"/>
          </ac:picMkLst>
        </pc:picChg>
      </pc:sldChg>
      <pc:sldChg chg="addSp delSp modSp">
        <pc:chgData name="Louise Bury" userId="S::lbury@st-josephs-pri.worcs.sch.uk::0b55bf91-2fd2-4862-9834-a9336c33595b" providerId="AD" clId="Web-{11388258-13C4-0EB7-AADF-EDCD822E072E}" dt="2021-10-02T15:23:33.337" v="80" actId="1076"/>
        <pc:sldMkLst>
          <pc:docMk/>
          <pc:sldMk cId="1936284085" sldId="339"/>
        </pc:sldMkLst>
        <pc:spChg chg="mod">
          <ac:chgData name="Louise Bury" userId="S::lbury@st-josephs-pri.worcs.sch.uk::0b55bf91-2fd2-4862-9834-a9336c33595b" providerId="AD" clId="Web-{11388258-13C4-0EB7-AADF-EDCD822E072E}" dt="2021-10-02T15:18:55.971" v="40" actId="1076"/>
          <ac:spMkLst>
            <pc:docMk/>
            <pc:sldMk cId="1936284085" sldId="339"/>
            <ac:spMk id="5" creationId="{B1E8DF01-C2E0-49C8-AF14-1767BB318E48}"/>
          </ac:spMkLst>
        </pc:spChg>
        <pc:spChg chg="add del mod">
          <ac:chgData name="Louise Bury" userId="S::lbury@st-josephs-pri.worcs.sch.uk::0b55bf91-2fd2-4862-9834-a9336c33595b" providerId="AD" clId="Web-{11388258-13C4-0EB7-AADF-EDCD822E072E}" dt="2021-10-02T15:18:52.565" v="39"/>
          <ac:spMkLst>
            <pc:docMk/>
            <pc:sldMk cId="1936284085" sldId="339"/>
            <ac:spMk id="8" creationId="{082BC298-6099-425C-AC9B-F2091318B1B2}"/>
          </ac:spMkLst>
        </pc:spChg>
        <pc:spChg chg="del mod">
          <ac:chgData name="Louise Bury" userId="S::lbury@st-josephs-pri.worcs.sch.uk::0b55bf91-2fd2-4862-9834-a9336c33595b" providerId="AD" clId="Web-{11388258-13C4-0EB7-AADF-EDCD822E072E}" dt="2021-10-02T15:18:46.612" v="37"/>
          <ac:spMkLst>
            <pc:docMk/>
            <pc:sldMk cId="1936284085" sldId="339"/>
            <ac:spMk id="9219" creationId="{00000000-0000-0000-0000-000000000000}"/>
          </ac:spMkLst>
        </pc:spChg>
        <pc:picChg chg="del mod">
          <ac:chgData name="Louise Bury" userId="S::lbury@st-josephs-pri.worcs.sch.uk::0b55bf91-2fd2-4862-9834-a9336c33595b" providerId="AD" clId="Web-{11388258-13C4-0EB7-AADF-EDCD822E072E}" dt="2021-10-02T15:23:23.430" v="76"/>
          <ac:picMkLst>
            <pc:docMk/>
            <pc:sldMk cId="1936284085" sldId="339"/>
            <ac:picMk id="3" creationId="{D795C869-7E2B-4F07-9D42-1C63F208CA86}"/>
          </ac:picMkLst>
        </pc:picChg>
        <pc:picChg chg="del">
          <ac:chgData name="Louise Bury" userId="S::lbury@st-josephs-pri.worcs.sch.uk::0b55bf91-2fd2-4862-9834-a9336c33595b" providerId="AD" clId="Web-{11388258-13C4-0EB7-AADF-EDCD822E072E}" dt="2021-10-02T15:18:59.284" v="41"/>
          <ac:picMkLst>
            <pc:docMk/>
            <pc:sldMk cId="1936284085" sldId="339"/>
            <ac:picMk id="6" creationId="{233F5549-A58F-4E32-A476-0F3B38AAE425}"/>
          </ac:picMkLst>
        </pc:picChg>
        <pc:picChg chg="add mod">
          <ac:chgData name="Louise Bury" userId="S::lbury@st-josephs-pri.worcs.sch.uk::0b55bf91-2fd2-4862-9834-a9336c33595b" providerId="AD" clId="Web-{11388258-13C4-0EB7-AADF-EDCD822E072E}" dt="2021-10-02T15:23:33.337" v="80" actId="1076"/>
          <ac:picMkLst>
            <pc:docMk/>
            <pc:sldMk cId="1936284085" sldId="339"/>
            <ac:picMk id="9" creationId="{0DAC2892-6803-4C5D-B420-A58690B5BB33}"/>
          </ac:picMkLst>
        </pc:picChg>
      </pc:sldChg>
      <pc:sldChg chg="addSp delSp modSp add replId">
        <pc:chgData name="Louise Bury" userId="S::lbury@st-josephs-pri.worcs.sch.uk::0b55bf91-2fd2-4862-9834-a9336c33595b" providerId="AD" clId="Web-{11388258-13C4-0EB7-AADF-EDCD822E072E}" dt="2021-10-02T15:19:40.285" v="45" actId="1076"/>
        <pc:sldMkLst>
          <pc:docMk/>
          <pc:sldMk cId="586245018" sldId="348"/>
        </pc:sldMkLst>
        <pc:spChg chg="mod">
          <ac:chgData name="Louise Bury" userId="S::lbury@st-josephs-pri.worcs.sch.uk::0b55bf91-2fd2-4862-9834-a9336c33595b" providerId="AD" clId="Web-{11388258-13C4-0EB7-AADF-EDCD822E072E}" dt="2021-10-02T15:18:09.075" v="28" actId="1076"/>
          <ac:spMkLst>
            <pc:docMk/>
            <pc:sldMk cId="586245018" sldId="348"/>
            <ac:spMk id="4" creationId="{B8A02982-1D1A-4BB4-98EC-43E529800A7C}"/>
          </ac:spMkLst>
        </pc:spChg>
        <pc:picChg chg="add mod">
          <ac:chgData name="Louise Bury" userId="S::lbury@st-josephs-pri.worcs.sch.uk::0b55bf91-2fd2-4862-9834-a9336c33595b" providerId="AD" clId="Web-{11388258-13C4-0EB7-AADF-EDCD822E072E}" dt="2021-10-02T15:19:40.285" v="45" actId="1076"/>
          <ac:picMkLst>
            <pc:docMk/>
            <pc:sldMk cId="586245018" sldId="348"/>
            <ac:picMk id="3" creationId="{A9A8D2ED-4285-4E4A-A50E-6AD2B2CDECAE}"/>
          </ac:picMkLst>
        </pc:picChg>
        <pc:picChg chg="del">
          <ac:chgData name="Louise Bury" userId="S::lbury@st-josephs-pri.worcs.sch.uk::0b55bf91-2fd2-4862-9834-a9336c33595b" providerId="AD" clId="Web-{11388258-13C4-0EB7-AADF-EDCD822E072E}" dt="2021-10-02T15:19:36.097" v="43"/>
          <ac:picMkLst>
            <pc:docMk/>
            <pc:sldMk cId="586245018" sldId="348"/>
            <ac:picMk id="5" creationId="{51D4592E-193B-41CE-91D4-BC07CDA100F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116E3-1393-4A6B-9046-72D1F8A37092}" type="datetimeFigureOut">
              <a:rPr lang="en-GB"/>
              <a:t>02/10/2021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76694-0688-4CF8-B4C3-34FF7616CD97}" type="slidenum">
              <a:rPr lang="en-GB"/>
              <a:t>‹#›</a:t>
            </a:fld>
            <a:endParaRPr lang="en-GB"/>
          </a:p>
        </p:txBody>
      </p:sp>
    </p:spTree>
    <p:extLst>
      <p:ext uri="{BB962C8B-B14F-4D97-AF65-F5344CB8AC3E}">
        <p14:creationId xmlns:p14="http://schemas.microsoft.com/office/powerpoint/2010/main" val="381178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1</a:t>
            </a:fld>
            <a:endParaRPr lang="en-GB"/>
          </a:p>
        </p:txBody>
      </p:sp>
    </p:spTree>
    <p:extLst>
      <p:ext uri="{BB962C8B-B14F-4D97-AF65-F5344CB8AC3E}">
        <p14:creationId xmlns:p14="http://schemas.microsoft.com/office/powerpoint/2010/main" val="2598274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11</a:t>
            </a:fld>
            <a:endParaRPr lang="en-GB"/>
          </a:p>
        </p:txBody>
      </p:sp>
    </p:spTree>
    <p:extLst>
      <p:ext uri="{BB962C8B-B14F-4D97-AF65-F5344CB8AC3E}">
        <p14:creationId xmlns:p14="http://schemas.microsoft.com/office/powerpoint/2010/main" val="340511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12</a:t>
            </a:fld>
            <a:endParaRPr lang="en-GB"/>
          </a:p>
        </p:txBody>
      </p:sp>
    </p:spTree>
    <p:extLst>
      <p:ext uri="{BB962C8B-B14F-4D97-AF65-F5344CB8AC3E}">
        <p14:creationId xmlns:p14="http://schemas.microsoft.com/office/powerpoint/2010/main" val="2520116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13</a:t>
            </a:fld>
            <a:endParaRPr lang="en-GB"/>
          </a:p>
        </p:txBody>
      </p:sp>
    </p:spTree>
    <p:extLst>
      <p:ext uri="{BB962C8B-B14F-4D97-AF65-F5344CB8AC3E}">
        <p14:creationId xmlns:p14="http://schemas.microsoft.com/office/powerpoint/2010/main" val="4093928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14</a:t>
            </a:fld>
            <a:endParaRPr lang="en-GB"/>
          </a:p>
        </p:txBody>
      </p:sp>
    </p:spTree>
    <p:extLst>
      <p:ext uri="{BB962C8B-B14F-4D97-AF65-F5344CB8AC3E}">
        <p14:creationId xmlns:p14="http://schemas.microsoft.com/office/powerpoint/2010/main" val="3088376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15</a:t>
            </a:fld>
            <a:endParaRPr lang="en-GB"/>
          </a:p>
        </p:txBody>
      </p:sp>
    </p:spTree>
    <p:extLst>
      <p:ext uri="{BB962C8B-B14F-4D97-AF65-F5344CB8AC3E}">
        <p14:creationId xmlns:p14="http://schemas.microsoft.com/office/powerpoint/2010/main" val="34279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16</a:t>
            </a:fld>
            <a:endParaRPr lang="en-GB"/>
          </a:p>
        </p:txBody>
      </p:sp>
    </p:spTree>
    <p:extLst>
      <p:ext uri="{BB962C8B-B14F-4D97-AF65-F5344CB8AC3E}">
        <p14:creationId xmlns:p14="http://schemas.microsoft.com/office/powerpoint/2010/main" val="1319911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17</a:t>
            </a:fld>
            <a:endParaRPr lang="en-GB"/>
          </a:p>
        </p:txBody>
      </p:sp>
    </p:spTree>
    <p:extLst>
      <p:ext uri="{BB962C8B-B14F-4D97-AF65-F5344CB8AC3E}">
        <p14:creationId xmlns:p14="http://schemas.microsoft.com/office/powerpoint/2010/main" val="2564291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18</a:t>
            </a:fld>
            <a:endParaRPr lang="en-GB"/>
          </a:p>
        </p:txBody>
      </p:sp>
    </p:spTree>
    <p:extLst>
      <p:ext uri="{BB962C8B-B14F-4D97-AF65-F5344CB8AC3E}">
        <p14:creationId xmlns:p14="http://schemas.microsoft.com/office/powerpoint/2010/main" val="1223399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19</a:t>
            </a:fld>
            <a:endParaRPr lang="en-GB"/>
          </a:p>
        </p:txBody>
      </p:sp>
    </p:spTree>
    <p:extLst>
      <p:ext uri="{BB962C8B-B14F-4D97-AF65-F5344CB8AC3E}">
        <p14:creationId xmlns:p14="http://schemas.microsoft.com/office/powerpoint/2010/main" val="3808755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20</a:t>
            </a:fld>
            <a:endParaRPr lang="en-GB"/>
          </a:p>
        </p:txBody>
      </p:sp>
    </p:spTree>
    <p:extLst>
      <p:ext uri="{BB962C8B-B14F-4D97-AF65-F5344CB8AC3E}">
        <p14:creationId xmlns:p14="http://schemas.microsoft.com/office/powerpoint/2010/main" val="60397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2</a:t>
            </a:fld>
            <a:endParaRPr lang="en-GB"/>
          </a:p>
        </p:txBody>
      </p:sp>
    </p:spTree>
    <p:extLst>
      <p:ext uri="{BB962C8B-B14F-4D97-AF65-F5344CB8AC3E}">
        <p14:creationId xmlns:p14="http://schemas.microsoft.com/office/powerpoint/2010/main" val="546590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21</a:t>
            </a:fld>
            <a:endParaRPr lang="en-GB"/>
          </a:p>
        </p:txBody>
      </p:sp>
    </p:spTree>
    <p:extLst>
      <p:ext uri="{BB962C8B-B14F-4D97-AF65-F5344CB8AC3E}">
        <p14:creationId xmlns:p14="http://schemas.microsoft.com/office/powerpoint/2010/main" val="2336345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22</a:t>
            </a:fld>
            <a:endParaRPr lang="en-GB"/>
          </a:p>
        </p:txBody>
      </p:sp>
    </p:spTree>
    <p:extLst>
      <p:ext uri="{BB962C8B-B14F-4D97-AF65-F5344CB8AC3E}">
        <p14:creationId xmlns:p14="http://schemas.microsoft.com/office/powerpoint/2010/main" val="2776098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23</a:t>
            </a:fld>
            <a:endParaRPr lang="en-GB"/>
          </a:p>
        </p:txBody>
      </p:sp>
    </p:spTree>
    <p:extLst>
      <p:ext uri="{BB962C8B-B14F-4D97-AF65-F5344CB8AC3E}">
        <p14:creationId xmlns:p14="http://schemas.microsoft.com/office/powerpoint/2010/main" val="3554254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24</a:t>
            </a:fld>
            <a:endParaRPr lang="en-GB"/>
          </a:p>
        </p:txBody>
      </p:sp>
    </p:spTree>
    <p:extLst>
      <p:ext uri="{BB962C8B-B14F-4D97-AF65-F5344CB8AC3E}">
        <p14:creationId xmlns:p14="http://schemas.microsoft.com/office/powerpoint/2010/main" val="3853648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25</a:t>
            </a:fld>
            <a:endParaRPr lang="en-GB"/>
          </a:p>
        </p:txBody>
      </p:sp>
    </p:spTree>
    <p:extLst>
      <p:ext uri="{BB962C8B-B14F-4D97-AF65-F5344CB8AC3E}">
        <p14:creationId xmlns:p14="http://schemas.microsoft.com/office/powerpoint/2010/main" val="4288337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26</a:t>
            </a:fld>
            <a:endParaRPr lang="en-GB"/>
          </a:p>
        </p:txBody>
      </p:sp>
    </p:spTree>
    <p:extLst>
      <p:ext uri="{BB962C8B-B14F-4D97-AF65-F5344CB8AC3E}">
        <p14:creationId xmlns:p14="http://schemas.microsoft.com/office/powerpoint/2010/main" val="1360514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27</a:t>
            </a:fld>
            <a:endParaRPr lang="en-GB"/>
          </a:p>
        </p:txBody>
      </p:sp>
    </p:spTree>
    <p:extLst>
      <p:ext uri="{BB962C8B-B14F-4D97-AF65-F5344CB8AC3E}">
        <p14:creationId xmlns:p14="http://schemas.microsoft.com/office/powerpoint/2010/main" val="1852360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28</a:t>
            </a:fld>
            <a:endParaRPr lang="en-GB"/>
          </a:p>
        </p:txBody>
      </p:sp>
    </p:spTree>
    <p:extLst>
      <p:ext uri="{BB962C8B-B14F-4D97-AF65-F5344CB8AC3E}">
        <p14:creationId xmlns:p14="http://schemas.microsoft.com/office/powerpoint/2010/main" val="2556333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29</a:t>
            </a:fld>
            <a:endParaRPr lang="en-GB"/>
          </a:p>
        </p:txBody>
      </p:sp>
    </p:spTree>
    <p:extLst>
      <p:ext uri="{BB962C8B-B14F-4D97-AF65-F5344CB8AC3E}">
        <p14:creationId xmlns:p14="http://schemas.microsoft.com/office/powerpoint/2010/main" val="380900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30</a:t>
            </a:fld>
            <a:endParaRPr lang="en-GB"/>
          </a:p>
        </p:txBody>
      </p:sp>
    </p:spTree>
    <p:extLst>
      <p:ext uri="{BB962C8B-B14F-4D97-AF65-F5344CB8AC3E}">
        <p14:creationId xmlns:p14="http://schemas.microsoft.com/office/powerpoint/2010/main" val="218304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3</a:t>
            </a:fld>
            <a:endParaRPr lang="en-GB"/>
          </a:p>
        </p:txBody>
      </p:sp>
    </p:spTree>
    <p:extLst>
      <p:ext uri="{BB962C8B-B14F-4D97-AF65-F5344CB8AC3E}">
        <p14:creationId xmlns:p14="http://schemas.microsoft.com/office/powerpoint/2010/main" val="2567115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31</a:t>
            </a:fld>
            <a:endParaRPr lang="en-GB"/>
          </a:p>
        </p:txBody>
      </p:sp>
    </p:spTree>
    <p:extLst>
      <p:ext uri="{BB962C8B-B14F-4D97-AF65-F5344CB8AC3E}">
        <p14:creationId xmlns:p14="http://schemas.microsoft.com/office/powerpoint/2010/main" val="1809539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32</a:t>
            </a:fld>
            <a:endParaRPr lang="en-GB"/>
          </a:p>
        </p:txBody>
      </p:sp>
    </p:spTree>
    <p:extLst>
      <p:ext uri="{BB962C8B-B14F-4D97-AF65-F5344CB8AC3E}">
        <p14:creationId xmlns:p14="http://schemas.microsoft.com/office/powerpoint/2010/main" val="2528214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33</a:t>
            </a:fld>
            <a:endParaRPr lang="en-GB"/>
          </a:p>
        </p:txBody>
      </p:sp>
    </p:spTree>
    <p:extLst>
      <p:ext uri="{BB962C8B-B14F-4D97-AF65-F5344CB8AC3E}">
        <p14:creationId xmlns:p14="http://schemas.microsoft.com/office/powerpoint/2010/main" val="3621281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34</a:t>
            </a:fld>
            <a:endParaRPr lang="en-GB"/>
          </a:p>
        </p:txBody>
      </p:sp>
    </p:spTree>
    <p:extLst>
      <p:ext uri="{BB962C8B-B14F-4D97-AF65-F5344CB8AC3E}">
        <p14:creationId xmlns:p14="http://schemas.microsoft.com/office/powerpoint/2010/main" val="362026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35</a:t>
            </a:fld>
            <a:endParaRPr lang="en-GB"/>
          </a:p>
        </p:txBody>
      </p:sp>
    </p:spTree>
    <p:extLst>
      <p:ext uri="{BB962C8B-B14F-4D97-AF65-F5344CB8AC3E}">
        <p14:creationId xmlns:p14="http://schemas.microsoft.com/office/powerpoint/2010/main" val="848728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36</a:t>
            </a:fld>
            <a:endParaRPr lang="en-GB"/>
          </a:p>
        </p:txBody>
      </p:sp>
    </p:spTree>
    <p:extLst>
      <p:ext uri="{BB962C8B-B14F-4D97-AF65-F5344CB8AC3E}">
        <p14:creationId xmlns:p14="http://schemas.microsoft.com/office/powerpoint/2010/main" val="3613007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37</a:t>
            </a:fld>
            <a:endParaRPr lang="en-GB"/>
          </a:p>
        </p:txBody>
      </p:sp>
    </p:spTree>
    <p:extLst>
      <p:ext uri="{BB962C8B-B14F-4D97-AF65-F5344CB8AC3E}">
        <p14:creationId xmlns:p14="http://schemas.microsoft.com/office/powerpoint/2010/main" val="3988498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38</a:t>
            </a:fld>
            <a:endParaRPr lang="en-GB"/>
          </a:p>
        </p:txBody>
      </p:sp>
    </p:spTree>
    <p:extLst>
      <p:ext uri="{BB962C8B-B14F-4D97-AF65-F5344CB8AC3E}">
        <p14:creationId xmlns:p14="http://schemas.microsoft.com/office/powerpoint/2010/main" val="3278015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39</a:t>
            </a:fld>
            <a:endParaRPr lang="en-GB"/>
          </a:p>
        </p:txBody>
      </p:sp>
    </p:spTree>
    <p:extLst>
      <p:ext uri="{BB962C8B-B14F-4D97-AF65-F5344CB8AC3E}">
        <p14:creationId xmlns:p14="http://schemas.microsoft.com/office/powerpoint/2010/main" val="2556303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40</a:t>
            </a:fld>
            <a:endParaRPr lang="en-GB"/>
          </a:p>
        </p:txBody>
      </p:sp>
    </p:spTree>
    <p:extLst>
      <p:ext uri="{BB962C8B-B14F-4D97-AF65-F5344CB8AC3E}">
        <p14:creationId xmlns:p14="http://schemas.microsoft.com/office/powerpoint/2010/main" val="282434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4</a:t>
            </a:fld>
            <a:endParaRPr lang="en-GB"/>
          </a:p>
        </p:txBody>
      </p:sp>
    </p:spTree>
    <p:extLst>
      <p:ext uri="{BB962C8B-B14F-4D97-AF65-F5344CB8AC3E}">
        <p14:creationId xmlns:p14="http://schemas.microsoft.com/office/powerpoint/2010/main" val="42106658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41</a:t>
            </a:fld>
            <a:endParaRPr lang="en-GB"/>
          </a:p>
        </p:txBody>
      </p:sp>
    </p:spTree>
    <p:extLst>
      <p:ext uri="{BB962C8B-B14F-4D97-AF65-F5344CB8AC3E}">
        <p14:creationId xmlns:p14="http://schemas.microsoft.com/office/powerpoint/2010/main" val="40959092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42</a:t>
            </a:fld>
            <a:endParaRPr lang="en-GB"/>
          </a:p>
        </p:txBody>
      </p:sp>
    </p:spTree>
    <p:extLst>
      <p:ext uri="{BB962C8B-B14F-4D97-AF65-F5344CB8AC3E}">
        <p14:creationId xmlns:p14="http://schemas.microsoft.com/office/powerpoint/2010/main" val="25243316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43</a:t>
            </a:fld>
            <a:endParaRPr lang="en-GB"/>
          </a:p>
        </p:txBody>
      </p:sp>
    </p:spTree>
    <p:extLst>
      <p:ext uri="{BB962C8B-B14F-4D97-AF65-F5344CB8AC3E}">
        <p14:creationId xmlns:p14="http://schemas.microsoft.com/office/powerpoint/2010/main" val="1691204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44</a:t>
            </a:fld>
            <a:endParaRPr lang="en-GB"/>
          </a:p>
        </p:txBody>
      </p:sp>
    </p:spTree>
    <p:extLst>
      <p:ext uri="{BB962C8B-B14F-4D97-AF65-F5344CB8AC3E}">
        <p14:creationId xmlns:p14="http://schemas.microsoft.com/office/powerpoint/2010/main" val="2268121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45</a:t>
            </a:fld>
            <a:endParaRPr lang="en-GB"/>
          </a:p>
        </p:txBody>
      </p:sp>
    </p:spTree>
    <p:extLst>
      <p:ext uri="{BB962C8B-B14F-4D97-AF65-F5344CB8AC3E}">
        <p14:creationId xmlns:p14="http://schemas.microsoft.com/office/powerpoint/2010/main" val="2938368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46</a:t>
            </a:fld>
            <a:endParaRPr lang="en-GB"/>
          </a:p>
        </p:txBody>
      </p:sp>
    </p:spTree>
    <p:extLst>
      <p:ext uri="{BB962C8B-B14F-4D97-AF65-F5344CB8AC3E}">
        <p14:creationId xmlns:p14="http://schemas.microsoft.com/office/powerpoint/2010/main" val="2270124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47</a:t>
            </a:fld>
            <a:endParaRPr lang="en-GB"/>
          </a:p>
        </p:txBody>
      </p:sp>
    </p:spTree>
    <p:extLst>
      <p:ext uri="{BB962C8B-B14F-4D97-AF65-F5344CB8AC3E}">
        <p14:creationId xmlns:p14="http://schemas.microsoft.com/office/powerpoint/2010/main" val="514765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48</a:t>
            </a:fld>
            <a:endParaRPr lang="en-GB"/>
          </a:p>
        </p:txBody>
      </p:sp>
    </p:spTree>
    <p:extLst>
      <p:ext uri="{BB962C8B-B14F-4D97-AF65-F5344CB8AC3E}">
        <p14:creationId xmlns:p14="http://schemas.microsoft.com/office/powerpoint/2010/main" val="110204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5</a:t>
            </a:fld>
            <a:endParaRPr lang="en-GB"/>
          </a:p>
        </p:txBody>
      </p:sp>
    </p:spTree>
    <p:extLst>
      <p:ext uri="{BB962C8B-B14F-4D97-AF65-F5344CB8AC3E}">
        <p14:creationId xmlns:p14="http://schemas.microsoft.com/office/powerpoint/2010/main" val="145622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6</a:t>
            </a:fld>
            <a:endParaRPr lang="en-GB"/>
          </a:p>
        </p:txBody>
      </p:sp>
    </p:spTree>
    <p:extLst>
      <p:ext uri="{BB962C8B-B14F-4D97-AF65-F5344CB8AC3E}">
        <p14:creationId xmlns:p14="http://schemas.microsoft.com/office/powerpoint/2010/main" val="83575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7</a:t>
            </a:fld>
            <a:endParaRPr lang="en-GB"/>
          </a:p>
        </p:txBody>
      </p:sp>
    </p:spTree>
    <p:extLst>
      <p:ext uri="{BB962C8B-B14F-4D97-AF65-F5344CB8AC3E}">
        <p14:creationId xmlns:p14="http://schemas.microsoft.com/office/powerpoint/2010/main" val="2658003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8</a:t>
            </a:fld>
            <a:endParaRPr lang="en-GB"/>
          </a:p>
        </p:txBody>
      </p:sp>
    </p:spTree>
    <p:extLst>
      <p:ext uri="{BB962C8B-B14F-4D97-AF65-F5344CB8AC3E}">
        <p14:creationId xmlns:p14="http://schemas.microsoft.com/office/powerpoint/2010/main" val="78541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976694-0688-4CF8-B4C3-34FF7616CD97}" type="slidenum">
              <a:rPr lang="en-GB"/>
              <a:t>9</a:t>
            </a:fld>
            <a:endParaRPr lang="en-GB"/>
          </a:p>
        </p:txBody>
      </p:sp>
    </p:spTree>
    <p:extLst>
      <p:ext uri="{BB962C8B-B14F-4D97-AF65-F5344CB8AC3E}">
        <p14:creationId xmlns:p14="http://schemas.microsoft.com/office/powerpoint/2010/main" val="501266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1090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6248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88002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981200"/>
            <a:ext cx="5350933"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31467" y="1981200"/>
            <a:ext cx="5350933"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EF7AA6B-3FB5-4B4F-B3DA-C122F7DD8D45}" type="slidenum">
              <a:rPr lang="en-US" altLang="en-US"/>
              <a:pPr>
                <a:defRPr/>
              </a:pPr>
              <a:t>‹#›</a:t>
            </a:fld>
            <a:endParaRPr lang="en-US" altLang="en-US"/>
          </a:p>
        </p:txBody>
      </p:sp>
    </p:spTree>
    <p:extLst>
      <p:ext uri="{BB962C8B-B14F-4D97-AF65-F5344CB8AC3E}">
        <p14:creationId xmlns:p14="http://schemas.microsoft.com/office/powerpoint/2010/main" val="196754678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7A038F-EC70-40D6-BFA4-C782ECB0A7C9}" type="datetimeFigureOut">
              <a:rPr lang="en-GB" smtClean="0"/>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2805EC-58CA-434B-B1A2-786DCD6A386D}" type="slidenum">
              <a:rPr lang="en-GB" smtClean="0"/>
              <a:t>‹#›</a:t>
            </a:fld>
            <a:endParaRPr lang="en-GB"/>
          </a:p>
        </p:txBody>
      </p:sp>
    </p:spTree>
    <p:extLst>
      <p:ext uri="{BB962C8B-B14F-4D97-AF65-F5344CB8AC3E}">
        <p14:creationId xmlns:p14="http://schemas.microsoft.com/office/powerpoint/2010/main" val="1971757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7A038F-EC70-40D6-BFA4-C782ECB0A7C9}" type="datetimeFigureOut">
              <a:rPr lang="en-GB" smtClean="0"/>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2805EC-58CA-434B-B1A2-786DCD6A386D}" type="slidenum">
              <a:rPr lang="en-GB" smtClean="0"/>
              <a:t>‹#›</a:t>
            </a:fld>
            <a:endParaRPr lang="en-GB"/>
          </a:p>
        </p:txBody>
      </p:sp>
    </p:spTree>
    <p:extLst>
      <p:ext uri="{BB962C8B-B14F-4D97-AF65-F5344CB8AC3E}">
        <p14:creationId xmlns:p14="http://schemas.microsoft.com/office/powerpoint/2010/main" val="2104606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7A038F-EC70-40D6-BFA4-C782ECB0A7C9}" type="datetimeFigureOut">
              <a:rPr lang="en-GB" smtClean="0"/>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2805EC-58CA-434B-B1A2-786DCD6A386D}" type="slidenum">
              <a:rPr lang="en-GB" smtClean="0"/>
              <a:t>‹#›</a:t>
            </a:fld>
            <a:endParaRPr lang="en-GB"/>
          </a:p>
        </p:txBody>
      </p:sp>
    </p:spTree>
    <p:extLst>
      <p:ext uri="{BB962C8B-B14F-4D97-AF65-F5344CB8AC3E}">
        <p14:creationId xmlns:p14="http://schemas.microsoft.com/office/powerpoint/2010/main" val="3545079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07A038F-EC70-40D6-BFA4-C782ECB0A7C9}" type="datetimeFigureOut">
              <a:rPr lang="en-GB" smtClean="0"/>
              <a:t>02/10/2021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2805EC-58CA-434B-B1A2-786DCD6A386D}" type="slidenum">
              <a:rPr lang="en-GB" smtClean="0"/>
              <a:t>‹#›</a:t>
            </a:fld>
            <a:endParaRPr lang="en-GB"/>
          </a:p>
        </p:txBody>
      </p:sp>
    </p:spTree>
    <p:extLst>
      <p:ext uri="{BB962C8B-B14F-4D97-AF65-F5344CB8AC3E}">
        <p14:creationId xmlns:p14="http://schemas.microsoft.com/office/powerpoint/2010/main" val="1554200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7A038F-EC70-40D6-BFA4-C782ECB0A7C9}" type="datetimeFigureOut">
              <a:rPr lang="en-GB" smtClean="0"/>
              <a:t>02/10/2021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2805EC-58CA-434B-B1A2-786DCD6A386D}" type="slidenum">
              <a:rPr lang="en-GB" smtClean="0"/>
              <a:t>‹#›</a:t>
            </a:fld>
            <a:endParaRPr lang="en-GB"/>
          </a:p>
        </p:txBody>
      </p:sp>
    </p:spTree>
    <p:extLst>
      <p:ext uri="{BB962C8B-B14F-4D97-AF65-F5344CB8AC3E}">
        <p14:creationId xmlns:p14="http://schemas.microsoft.com/office/powerpoint/2010/main" val="552758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7A038F-EC70-40D6-BFA4-C782ECB0A7C9}" type="datetimeFigureOut">
              <a:rPr lang="en-GB" smtClean="0"/>
              <a:t>02/10/2021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2805EC-58CA-434B-B1A2-786DCD6A386D}" type="slidenum">
              <a:rPr lang="en-GB" smtClean="0"/>
              <a:t>‹#›</a:t>
            </a:fld>
            <a:endParaRPr lang="en-GB"/>
          </a:p>
        </p:txBody>
      </p:sp>
    </p:spTree>
    <p:extLst>
      <p:ext uri="{BB962C8B-B14F-4D97-AF65-F5344CB8AC3E}">
        <p14:creationId xmlns:p14="http://schemas.microsoft.com/office/powerpoint/2010/main" val="458209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A038F-EC70-40D6-BFA4-C782ECB0A7C9}" type="datetimeFigureOut">
              <a:rPr lang="en-GB" smtClean="0"/>
              <a:t>02/10/2021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2805EC-58CA-434B-B1A2-786DCD6A386D}" type="slidenum">
              <a:rPr lang="en-GB" smtClean="0"/>
              <a:t>‹#›</a:t>
            </a:fld>
            <a:endParaRPr lang="en-GB"/>
          </a:p>
        </p:txBody>
      </p:sp>
    </p:spTree>
    <p:extLst>
      <p:ext uri="{BB962C8B-B14F-4D97-AF65-F5344CB8AC3E}">
        <p14:creationId xmlns:p14="http://schemas.microsoft.com/office/powerpoint/2010/main" val="1077071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65185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7A038F-EC70-40D6-BFA4-C782ECB0A7C9}" type="datetimeFigureOut">
              <a:rPr lang="en-GB" smtClean="0"/>
              <a:t>02/10/2021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2805EC-58CA-434B-B1A2-786DCD6A386D}" type="slidenum">
              <a:rPr lang="en-GB" smtClean="0"/>
              <a:t>‹#›</a:t>
            </a:fld>
            <a:endParaRPr lang="en-GB"/>
          </a:p>
        </p:txBody>
      </p:sp>
    </p:spTree>
    <p:extLst>
      <p:ext uri="{BB962C8B-B14F-4D97-AF65-F5344CB8AC3E}">
        <p14:creationId xmlns:p14="http://schemas.microsoft.com/office/powerpoint/2010/main" val="485939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7A038F-EC70-40D6-BFA4-C782ECB0A7C9}" type="datetimeFigureOut">
              <a:rPr lang="en-GB" smtClean="0"/>
              <a:t>02/10/2021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2805EC-58CA-434B-B1A2-786DCD6A386D}" type="slidenum">
              <a:rPr lang="en-GB" smtClean="0"/>
              <a:t>‹#›</a:t>
            </a:fld>
            <a:endParaRPr lang="en-GB"/>
          </a:p>
        </p:txBody>
      </p:sp>
    </p:spTree>
    <p:extLst>
      <p:ext uri="{BB962C8B-B14F-4D97-AF65-F5344CB8AC3E}">
        <p14:creationId xmlns:p14="http://schemas.microsoft.com/office/powerpoint/2010/main" val="2388809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7A038F-EC70-40D6-BFA4-C782ECB0A7C9}" type="datetimeFigureOut">
              <a:rPr lang="en-GB" smtClean="0"/>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2805EC-58CA-434B-B1A2-786DCD6A386D}" type="slidenum">
              <a:rPr lang="en-GB" smtClean="0"/>
              <a:t>‹#›</a:t>
            </a:fld>
            <a:endParaRPr lang="en-GB"/>
          </a:p>
        </p:txBody>
      </p:sp>
    </p:spTree>
    <p:extLst>
      <p:ext uri="{BB962C8B-B14F-4D97-AF65-F5344CB8AC3E}">
        <p14:creationId xmlns:p14="http://schemas.microsoft.com/office/powerpoint/2010/main" val="3427499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7A038F-EC70-40D6-BFA4-C782ECB0A7C9}" type="datetimeFigureOut">
              <a:rPr lang="en-GB" smtClean="0"/>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2805EC-58CA-434B-B1A2-786DCD6A386D}" type="slidenum">
              <a:rPr lang="en-GB" smtClean="0"/>
              <a:t>‹#›</a:t>
            </a:fld>
            <a:endParaRPr lang="en-GB"/>
          </a:p>
        </p:txBody>
      </p:sp>
    </p:spTree>
    <p:extLst>
      <p:ext uri="{BB962C8B-B14F-4D97-AF65-F5344CB8AC3E}">
        <p14:creationId xmlns:p14="http://schemas.microsoft.com/office/powerpoint/2010/main" val="37611501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1116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489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1828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6298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8946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1637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9668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9968363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A038F-EC70-40D6-BFA4-C782ECB0A7C9}" type="datetimeFigureOut">
              <a:rPr lang="en-GB" smtClean="0"/>
              <a:t>02/10/2021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805EC-58CA-434B-B1A2-786DCD6A386D}" type="slidenum">
              <a:rPr lang="en-GB" smtClean="0"/>
              <a:t>‹#›</a:t>
            </a:fld>
            <a:endParaRPr lang="en-GB"/>
          </a:p>
        </p:txBody>
      </p:sp>
    </p:spTree>
    <p:extLst>
      <p:ext uri="{BB962C8B-B14F-4D97-AF65-F5344CB8AC3E}">
        <p14:creationId xmlns:p14="http://schemas.microsoft.com/office/powerpoint/2010/main" val="3679879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26.jpeg"/><Relationship Id="rId4" Type="http://schemas.openxmlformats.org/officeDocument/2006/relationships/hyperlink" Target="http://www.bing.com/images/search?q=images+of+palm+sunday&amp;id=B14C1CF35548DF88CDFC01C6CDE42FB27D2345C8&amp;FORM=IQFRBA"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26.jpeg"/><Relationship Id="rId4" Type="http://schemas.openxmlformats.org/officeDocument/2006/relationships/hyperlink" Target="http://www.bing.com/images/search?q=images+of+palm+sunday&amp;id=B14C1CF35548DF88CDFC01C6CDE42FB27D2345C8&amp;FORM=IQFRB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31.pn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14.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33590" y="834928"/>
            <a:ext cx="4391024" cy="1323439"/>
          </a:xfrm>
        </p:spPr>
        <p:txBody>
          <a:bodyPr vert="horz" lIns="91440" tIns="45720" rIns="91440" bIns="45720" rtlCol="0" anchor="t">
            <a:normAutofit fontScale="90000"/>
          </a:bodyPr>
          <a:lstStyle/>
          <a:p>
            <a:pPr algn="l">
              <a:lnSpc>
                <a:spcPct val="90000"/>
              </a:lnSpc>
            </a:pPr>
            <a:br>
              <a:rPr lang="en-US" sz="2200" dirty="0"/>
            </a:br>
            <a:r>
              <a:rPr lang="en-US" sz="4000" b="1" dirty="0">
                <a:solidFill>
                  <a:schemeClr val="bg1"/>
                </a:solidFill>
              </a:rPr>
              <a:t>Year 2 Teaching Mass</a:t>
            </a:r>
            <a:br>
              <a:rPr lang="en-US" sz="4000" b="1" dirty="0"/>
            </a:br>
            <a:r>
              <a:rPr lang="en-US" sz="4000" dirty="0">
                <a:solidFill>
                  <a:schemeClr val="bg1"/>
                </a:solidFill>
              </a:rPr>
              <a:t> 5th October 2021</a:t>
            </a:r>
            <a:br>
              <a:rPr lang="en-US" sz="4000" dirty="0"/>
            </a:br>
            <a:endParaRPr lang="en-US" sz="2200">
              <a:solidFill>
                <a:schemeClr val="bg1"/>
              </a:solidFill>
            </a:endParaRPr>
          </a:p>
        </p:txBody>
      </p:sp>
      <p:pic>
        <p:nvPicPr>
          <p:cNvPr id="5" name="Picture 5" descr="A picture containing text, grass, outdoor, mammal&#10;&#10;Description automatically generated">
            <a:extLst>
              <a:ext uri="{FF2B5EF4-FFF2-40B4-BE49-F238E27FC236}">
                <a16:creationId xmlns:a16="http://schemas.microsoft.com/office/drawing/2014/main" id="{083799AE-8765-4D6F-8FF7-71AA9370C458}"/>
              </a:ext>
            </a:extLst>
          </p:cNvPr>
          <p:cNvPicPr>
            <a:picLocks noChangeAspect="1"/>
          </p:cNvPicPr>
          <p:nvPr/>
        </p:nvPicPr>
        <p:blipFill rotWithShape="1">
          <a:blip r:embed="rId4"/>
          <a:srcRect l="15239"/>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25" name="Group 128">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30" name="Freeform: Shape 129">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6" name="Freeform: Shape 130">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CB20616D-E70F-412E-9671-1ABD363BB2B8}"/>
              </a:ext>
            </a:extLst>
          </p:cNvPr>
          <p:cNvSpPr txBox="1"/>
          <p:nvPr/>
        </p:nvSpPr>
        <p:spPr>
          <a:xfrm>
            <a:off x="6354297" y="3146400"/>
            <a:ext cx="5556435" cy="26820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3200" dirty="0">
                <a:solidFill>
                  <a:schemeClr val="bg1">
                    <a:alpha val="80000"/>
                  </a:schemeClr>
                </a:solidFill>
              </a:rPr>
              <a:t>We remember St Francis of Assisi whose Feast day was yesterday 4th October.</a:t>
            </a:r>
            <a:endParaRPr lang="en-US" sz="3200" dirty="0">
              <a:solidFill>
                <a:schemeClr val="bg1">
                  <a:alpha val="80000"/>
                </a:schemeClr>
              </a:solidFill>
              <a:cs typeface="Calibri"/>
            </a:endParaRPr>
          </a:p>
          <a:p>
            <a:pPr indent="-228600">
              <a:lnSpc>
                <a:spcPct val="90000"/>
              </a:lnSpc>
              <a:spcAft>
                <a:spcPts val="600"/>
              </a:spcAft>
              <a:buFont typeface="Arial" panose="020B0604020202020204" pitchFamily="34" charset="0"/>
              <a:buChar char="•"/>
            </a:pPr>
            <a:endParaRPr lang="en-US" sz="2400">
              <a:solidFill>
                <a:schemeClr val="bg1">
                  <a:alpha val="80000"/>
                </a:schemeClr>
              </a:solidFill>
            </a:endParaRPr>
          </a:p>
        </p:txBody>
      </p:sp>
    </p:spTree>
    <p:custDataLst>
      <p:tags r:id="rId1"/>
    </p:custDataLst>
    <p:extLst>
      <p:ext uri="{BB962C8B-B14F-4D97-AF65-F5344CB8AC3E}">
        <p14:creationId xmlns:p14="http://schemas.microsoft.com/office/powerpoint/2010/main" val="3770569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F0F8CC-5A13-44F1-9774-7E0732E51063}"/>
              </a:ext>
            </a:extLst>
          </p:cNvPr>
          <p:cNvPicPr>
            <a:picLocks noChangeAspect="1"/>
          </p:cNvPicPr>
          <p:nvPr/>
        </p:nvPicPr>
        <p:blipFill rotWithShape="1">
          <a:blip r:embed="rId2"/>
          <a:srcRect t="12064" r="1" b="29317"/>
          <a:stretch/>
        </p:blipFill>
        <p:spPr>
          <a:xfrm>
            <a:off x="5419264" y="3265080"/>
            <a:ext cx="6129269" cy="3592925"/>
          </a:xfrm>
          <a:prstGeom prst="rect">
            <a:avLst/>
          </a:prstGeom>
        </p:spPr>
      </p:pic>
      <p:pic>
        <p:nvPicPr>
          <p:cNvPr id="2" name="Picture 3" descr="Diagram&#10;&#10;Description automatically generated">
            <a:extLst>
              <a:ext uri="{FF2B5EF4-FFF2-40B4-BE49-F238E27FC236}">
                <a16:creationId xmlns:a16="http://schemas.microsoft.com/office/drawing/2014/main" id="{BBCF7747-C1EE-4121-B067-1294F466FDDE}"/>
              </a:ext>
            </a:extLst>
          </p:cNvPr>
          <p:cNvPicPr>
            <a:picLocks noChangeAspect="1"/>
          </p:cNvPicPr>
          <p:nvPr/>
        </p:nvPicPr>
        <p:blipFill rotWithShape="1">
          <a:blip r:embed="rId3"/>
          <a:srcRect l="12395" r="-1" b="-1"/>
          <a:stretch/>
        </p:blipFill>
        <p:spPr>
          <a:xfrm>
            <a:off x="643467" y="-5"/>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21" name="Rectangle 23">
            <a:extLst>
              <a:ext uri="{FF2B5EF4-FFF2-40B4-BE49-F238E27FC236}">
                <a16:creationId xmlns:a16="http://schemas.microsoft.com/office/drawing/2014/main" id="{E97C36FC-DEAA-4DCA-B0AB-7F9357FA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661488"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5">
            <a:extLst>
              <a:ext uri="{FF2B5EF4-FFF2-40B4-BE49-F238E27FC236}">
                <a16:creationId xmlns:a16="http://schemas.microsoft.com/office/drawing/2014/main" id="{278C38CD-A630-49FF-8417-6792A2B13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35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962" y="492633"/>
            <a:ext cx="8872599" cy="5336846"/>
          </a:xfrm>
          <a:prstGeom prst="rect">
            <a:avLst/>
          </a:prstGeom>
        </p:spPr>
        <p:txBody>
          <a:bodyPr wrap="square" lIns="91440" tIns="45720" rIns="91440" bIns="45720" anchor="t">
            <a:spAutoFit/>
          </a:bodyPr>
          <a:lstStyle/>
          <a:p>
            <a:pPr marL="257175" indent="-257175" algn="ctr">
              <a:lnSpc>
                <a:spcPct val="90000"/>
              </a:lnSpc>
              <a:spcBef>
                <a:spcPct val="20000"/>
              </a:spcBef>
              <a:defRPr/>
            </a:pPr>
            <a:r>
              <a:rPr lang="en-GB" sz="4800" b="1" u="sng" kern="0" dirty="0">
                <a:solidFill>
                  <a:srgbClr val="C00000"/>
                </a:solidFill>
                <a:latin typeface="Debbie Hepplewhite TeachingFont"/>
              </a:rPr>
              <a:t>After the Gospel</a:t>
            </a:r>
          </a:p>
          <a:p>
            <a:pPr marL="257175" indent="-257175">
              <a:lnSpc>
                <a:spcPct val="90000"/>
              </a:lnSpc>
              <a:spcBef>
                <a:spcPct val="20000"/>
              </a:spcBef>
              <a:defRPr/>
            </a:pPr>
            <a:endParaRPr lang="en-GB" sz="4800" b="1" u="sng" kern="0">
              <a:solidFill>
                <a:srgbClr val="C00000"/>
              </a:solidFill>
              <a:latin typeface="Debbie Hepplewhite TeachingFont" panose="03050602040000000000" pitchFamily="66" charset="0"/>
            </a:endParaRPr>
          </a:p>
          <a:p>
            <a:pPr marL="257175" indent="-257175">
              <a:lnSpc>
                <a:spcPct val="90000"/>
              </a:lnSpc>
              <a:spcBef>
                <a:spcPct val="20000"/>
              </a:spcBef>
              <a:defRPr/>
            </a:pPr>
            <a:r>
              <a:rPr lang="en-GB" sz="4800" b="1" kern="0" dirty="0">
                <a:latin typeface="Debbie Hepplewhite TeachingFont"/>
              </a:rPr>
              <a:t>Deacon Kevin: </a:t>
            </a:r>
            <a:r>
              <a:rPr lang="en-GB" sz="4800" kern="0" dirty="0">
                <a:latin typeface="Debbie Hepplewhite TeachingFont"/>
              </a:rPr>
              <a:t>The Gospel of the Lord.</a:t>
            </a:r>
          </a:p>
          <a:p>
            <a:pPr marL="257175" indent="-257175">
              <a:lnSpc>
                <a:spcPct val="90000"/>
              </a:lnSpc>
              <a:spcBef>
                <a:spcPct val="20000"/>
              </a:spcBef>
              <a:defRPr/>
            </a:pPr>
            <a:endParaRPr lang="en-GB" sz="4800" kern="0">
              <a:latin typeface="Debbie Hepplewhite TeachingFont" panose="03050602040000000000" pitchFamily="66" charset="0"/>
            </a:endParaRPr>
          </a:p>
          <a:p>
            <a:pPr marL="257175" indent="-257175">
              <a:lnSpc>
                <a:spcPct val="90000"/>
              </a:lnSpc>
              <a:spcBef>
                <a:spcPct val="20000"/>
              </a:spcBef>
              <a:defRPr/>
            </a:pPr>
            <a:r>
              <a:rPr lang="en-GB" sz="4800" b="1" i="1" kern="0" dirty="0">
                <a:latin typeface="Debbie Hepplewhite TeachingFont"/>
              </a:rPr>
              <a:t>All:	Praise to you, Lord Jesus  Christ.</a:t>
            </a:r>
          </a:p>
        </p:txBody>
      </p:sp>
    </p:spTree>
    <p:custDataLst>
      <p:tags r:id="rId1"/>
    </p:custDataLst>
    <p:extLst>
      <p:ext uri="{BB962C8B-B14F-4D97-AF65-F5344CB8AC3E}">
        <p14:creationId xmlns:p14="http://schemas.microsoft.com/office/powerpoint/2010/main" val="291147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BF9CFC-E2BB-47D4-B0DE-B605C01042B7}"/>
              </a:ext>
            </a:extLst>
          </p:cNvPr>
          <p:cNvSpPr txBox="1"/>
          <p:nvPr/>
        </p:nvSpPr>
        <p:spPr>
          <a:xfrm>
            <a:off x="362954" y="342901"/>
            <a:ext cx="1128561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800" b="1">
                <a:solidFill>
                  <a:srgbClr val="C00000"/>
                </a:solidFill>
                <a:cs typeface="Segoe UI"/>
              </a:rPr>
              <a:t>The Homily</a:t>
            </a:r>
            <a:endParaRPr lang="en-US" sz="4800">
              <a:cs typeface="Calibri"/>
            </a:endParaRPr>
          </a:p>
          <a:p>
            <a:pPr algn="ctr"/>
            <a:r>
              <a:rPr lang="en-US" sz="4800" i="1">
                <a:ea typeface="+mn-lt"/>
                <a:cs typeface="+mn-lt"/>
              </a:rPr>
              <a:t>The purpose of the homily is to explain the meaning of the scripture readings and how they link to our lives.</a:t>
            </a:r>
            <a:r>
              <a:rPr lang="en-US" sz="4800">
                <a:ea typeface="+mn-lt"/>
                <a:cs typeface="+mn-lt"/>
              </a:rPr>
              <a:t> </a:t>
            </a:r>
            <a:endParaRPr lang="en-US"/>
          </a:p>
        </p:txBody>
      </p:sp>
      <p:pic>
        <p:nvPicPr>
          <p:cNvPr id="3" name="Picture 3" descr="A picture containing person&#10;&#10;Description automatically generated">
            <a:extLst>
              <a:ext uri="{FF2B5EF4-FFF2-40B4-BE49-F238E27FC236}">
                <a16:creationId xmlns:a16="http://schemas.microsoft.com/office/drawing/2014/main" id="{5E3668D4-6391-4850-A6D5-14D0E08258B7}"/>
              </a:ext>
            </a:extLst>
          </p:cNvPr>
          <p:cNvPicPr>
            <a:picLocks noChangeAspect="1"/>
          </p:cNvPicPr>
          <p:nvPr/>
        </p:nvPicPr>
        <p:blipFill>
          <a:blip r:embed="rId3"/>
          <a:stretch>
            <a:fillRect/>
          </a:stretch>
        </p:blipFill>
        <p:spPr>
          <a:xfrm>
            <a:off x="605099" y="3856973"/>
            <a:ext cx="4478707" cy="2515643"/>
          </a:xfrm>
          <a:prstGeom prst="rect">
            <a:avLst/>
          </a:prstGeom>
        </p:spPr>
      </p:pic>
      <p:pic>
        <p:nvPicPr>
          <p:cNvPr id="4" name="Picture 5">
            <a:extLst>
              <a:ext uri="{FF2B5EF4-FFF2-40B4-BE49-F238E27FC236}">
                <a16:creationId xmlns:a16="http://schemas.microsoft.com/office/drawing/2014/main" id="{B84E6C0B-B6A6-49B8-9A38-D8D15F75CF65}"/>
              </a:ext>
            </a:extLst>
          </p:cNvPr>
          <p:cNvPicPr>
            <a:picLocks noChangeAspect="1"/>
          </p:cNvPicPr>
          <p:nvPr/>
        </p:nvPicPr>
        <p:blipFill>
          <a:blip r:embed="rId4"/>
          <a:stretch>
            <a:fillRect/>
          </a:stretch>
        </p:blipFill>
        <p:spPr>
          <a:xfrm>
            <a:off x="5377423" y="3513044"/>
            <a:ext cx="2333625" cy="2857500"/>
          </a:xfrm>
          <a:prstGeom prst="rect">
            <a:avLst/>
          </a:prstGeom>
        </p:spPr>
      </p:pic>
      <p:pic>
        <p:nvPicPr>
          <p:cNvPr id="7" name="Picture 7" descr="A picture containing text&#10;&#10;Description automatically generated">
            <a:extLst>
              <a:ext uri="{FF2B5EF4-FFF2-40B4-BE49-F238E27FC236}">
                <a16:creationId xmlns:a16="http://schemas.microsoft.com/office/drawing/2014/main" id="{C403A481-AFB0-4100-B5EF-97A5FB4A93B5}"/>
              </a:ext>
            </a:extLst>
          </p:cNvPr>
          <p:cNvPicPr>
            <a:picLocks noChangeAspect="1"/>
          </p:cNvPicPr>
          <p:nvPr/>
        </p:nvPicPr>
        <p:blipFill>
          <a:blip r:embed="rId5"/>
          <a:stretch>
            <a:fillRect/>
          </a:stretch>
        </p:blipFill>
        <p:spPr>
          <a:xfrm>
            <a:off x="8020329" y="3518368"/>
            <a:ext cx="3737722" cy="2846854"/>
          </a:xfrm>
          <a:prstGeom prst="rect">
            <a:avLst/>
          </a:prstGeom>
        </p:spPr>
      </p:pic>
    </p:spTree>
    <p:extLst>
      <p:ext uri="{BB962C8B-B14F-4D97-AF65-F5344CB8AC3E}">
        <p14:creationId xmlns:p14="http://schemas.microsoft.com/office/powerpoint/2010/main" val="2213960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2109703" y="4104124"/>
            <a:ext cx="6355706" cy="2127876"/>
          </a:xfrm>
        </p:spPr>
        <p:txBody>
          <a:bodyPr vert="horz" lIns="91440" tIns="45720" rIns="91440" bIns="45720" rtlCol="0" anchor="t">
            <a:normAutofit/>
          </a:bodyPr>
          <a:lstStyle/>
          <a:p>
            <a:pPr algn="ctr" eaLnBrk="1" hangingPunct="1">
              <a:buFont typeface="Wingdings" panose="05000000000000000000" pitchFamily="2" charset="2"/>
              <a:buNone/>
              <a:defRPr/>
            </a:pPr>
            <a:endParaRPr lang="en-GB" altLang="en-US" sz="2000" b="1">
              <a:solidFill>
                <a:schemeClr val="tx2"/>
              </a:solidFill>
              <a:latin typeface="Debbie Hepplewhite TeachingFont" panose="03050602040000000000" pitchFamily="66" charset="0"/>
            </a:endParaRPr>
          </a:p>
          <a:p>
            <a:pPr algn="ctr">
              <a:buNone/>
              <a:defRPr/>
            </a:pPr>
            <a:r>
              <a:rPr lang="en-GB" altLang="en-US" sz="4000" dirty="0">
                <a:latin typeface="Debbie Hepplewhite TeachingFont"/>
              </a:rPr>
              <a:t>‘Lord hear us</a:t>
            </a:r>
            <a:r>
              <a:rPr lang="en-GB" altLang="en-US" sz="4000" b="1" dirty="0">
                <a:latin typeface="Debbie Hepplewhite TeachingFont"/>
              </a:rPr>
              <a:t>, </a:t>
            </a:r>
            <a:endParaRPr lang="en-US" altLang="en-US" sz="4000" b="1" dirty="0">
              <a:latin typeface="Debbie Hepplewhite TeachingFont" panose="03050602040000000000" pitchFamily="66" charset="0"/>
            </a:endParaRPr>
          </a:p>
          <a:p>
            <a:pPr algn="ctr">
              <a:buNone/>
              <a:defRPr/>
            </a:pPr>
            <a:r>
              <a:rPr lang="en-GB" altLang="en-US" sz="4000" b="1" dirty="0">
                <a:solidFill>
                  <a:srgbClr val="00B050"/>
                </a:solidFill>
                <a:latin typeface="Debbie Hepplewhite TeachingFont"/>
              </a:rPr>
              <a:t>Lord graciously hear us.’</a:t>
            </a:r>
            <a:endParaRPr lang="en-US" altLang="en-US" sz="4000" b="1" dirty="0">
              <a:solidFill>
                <a:srgbClr val="00B050"/>
              </a:solidFill>
              <a:latin typeface="Debbie Hepplewhite TeachingFont"/>
            </a:endParaRPr>
          </a:p>
        </p:txBody>
      </p:sp>
      <p:sp>
        <p:nvSpPr>
          <p:cNvPr id="2" name="TextBox 1">
            <a:extLst>
              <a:ext uri="{FF2B5EF4-FFF2-40B4-BE49-F238E27FC236}">
                <a16:creationId xmlns:a16="http://schemas.microsoft.com/office/drawing/2014/main" id="{1EC7C9C4-7931-45E7-A73A-5E4CBEEFC1D0}"/>
              </a:ext>
            </a:extLst>
          </p:cNvPr>
          <p:cNvSpPr txBox="1"/>
          <p:nvPr/>
        </p:nvSpPr>
        <p:spPr>
          <a:xfrm>
            <a:off x="893524" y="277660"/>
            <a:ext cx="10415390" cy="39497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ctr">
              <a:lnSpc>
                <a:spcPct val="90000"/>
              </a:lnSpc>
              <a:spcBef>
                <a:spcPts val="1000"/>
              </a:spcBef>
            </a:pPr>
            <a:r>
              <a:rPr lang="en-GB" sz="4000" b="1" u="sng">
                <a:solidFill>
                  <a:srgbClr val="C00000"/>
                </a:solidFill>
                <a:ea typeface="+mn-lt"/>
                <a:cs typeface="+mn-lt"/>
              </a:rPr>
              <a:t>Prayers of the Faithful</a:t>
            </a:r>
            <a:endParaRPr lang="en-US" sz="4000">
              <a:ea typeface="+mn-lt"/>
              <a:cs typeface="+mn-lt"/>
            </a:endParaRPr>
          </a:p>
          <a:p>
            <a:pPr marL="228600" indent="-228600">
              <a:lnSpc>
                <a:spcPct val="90000"/>
              </a:lnSpc>
              <a:spcBef>
                <a:spcPts val="1000"/>
              </a:spcBef>
            </a:pPr>
            <a:r>
              <a:rPr lang="en-GB" sz="4000">
                <a:ea typeface="+mn-lt"/>
                <a:cs typeface="+mn-lt"/>
              </a:rPr>
              <a:t>These are prayers said publically. We are the faithful who pray these prayers. </a:t>
            </a:r>
            <a:r>
              <a:rPr lang="en-GB" sz="4000">
                <a:latin typeface="Calibri"/>
                <a:ea typeface="+mn-lt"/>
                <a:cs typeface="Arial"/>
              </a:rPr>
              <a:t>We offer our love to Jesus</a:t>
            </a:r>
            <a:endParaRPr lang="en-US" sz="4000">
              <a:latin typeface="Calibri"/>
              <a:ea typeface="+mn-lt"/>
              <a:cs typeface="+mn-lt"/>
            </a:endParaRPr>
          </a:p>
          <a:p>
            <a:pPr marL="228600" indent="-228600">
              <a:lnSpc>
                <a:spcPct val="90000"/>
              </a:lnSpc>
              <a:spcBef>
                <a:spcPts val="1000"/>
              </a:spcBef>
            </a:pPr>
            <a:r>
              <a:rPr lang="en-GB" sz="4000">
                <a:latin typeface="Calibri"/>
                <a:ea typeface="+mn-lt"/>
                <a:cs typeface="Arial"/>
              </a:rPr>
              <a:t>We think of others in our prayers </a:t>
            </a:r>
            <a:r>
              <a:rPr lang="en-GB" sz="4000">
                <a:latin typeface="Calibri"/>
                <a:ea typeface="+mn-lt"/>
                <a:cs typeface="Calibri"/>
              </a:rPr>
              <a:t>and</a:t>
            </a:r>
            <a:r>
              <a:rPr lang="en-GB" sz="4000">
                <a:ea typeface="+mn-lt"/>
                <a:cs typeface="+mn-lt"/>
              </a:rPr>
              <a:t> send all of our prayers to Jesus in shared response.</a:t>
            </a:r>
            <a:endParaRPr lang="en-GB">
              <a:cs typeface="Calibri" panose="020F0502020204030204"/>
            </a:endParaRPr>
          </a:p>
          <a:p>
            <a:pPr algn="l"/>
            <a:endParaRPr lang="en-GB">
              <a:cs typeface="Calibri" panose="020F0502020204030204"/>
            </a:endParaRPr>
          </a:p>
        </p:txBody>
      </p:sp>
      <p:pic>
        <p:nvPicPr>
          <p:cNvPr id="4" name="Picture 4" descr="A picture containing text, picture frame&#10;&#10;Description automatically generated">
            <a:extLst>
              <a:ext uri="{FF2B5EF4-FFF2-40B4-BE49-F238E27FC236}">
                <a16:creationId xmlns:a16="http://schemas.microsoft.com/office/drawing/2014/main" id="{2A17FEB8-28E1-445B-B7A1-54F3E4222461}"/>
              </a:ext>
            </a:extLst>
          </p:cNvPr>
          <p:cNvPicPr>
            <a:picLocks noChangeAspect="1"/>
          </p:cNvPicPr>
          <p:nvPr/>
        </p:nvPicPr>
        <p:blipFill>
          <a:blip r:embed="rId4"/>
          <a:stretch>
            <a:fillRect/>
          </a:stretch>
        </p:blipFill>
        <p:spPr>
          <a:xfrm>
            <a:off x="9813831" y="3737161"/>
            <a:ext cx="2066925" cy="2857500"/>
          </a:xfrm>
          <a:prstGeom prst="rect">
            <a:avLst/>
          </a:prstGeom>
        </p:spPr>
      </p:pic>
    </p:spTree>
    <p:custDataLst>
      <p:tags r:id="rId1"/>
    </p:custDataLst>
    <p:extLst>
      <p:ext uri="{BB962C8B-B14F-4D97-AF65-F5344CB8AC3E}">
        <p14:creationId xmlns:p14="http://schemas.microsoft.com/office/powerpoint/2010/main" val="89903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181948" y="3952325"/>
            <a:ext cx="7460177" cy="2127876"/>
          </a:xfrm>
        </p:spPr>
        <p:txBody>
          <a:bodyPr vert="horz" lIns="91440" tIns="45720" rIns="91440" bIns="45720" rtlCol="0" anchor="t">
            <a:noAutofit/>
          </a:bodyPr>
          <a:lstStyle/>
          <a:p>
            <a:pPr>
              <a:buNone/>
              <a:defRPr/>
            </a:pPr>
            <a:r>
              <a:rPr lang="en-GB" sz="3600" dirty="0">
                <a:ea typeface="+mn-lt"/>
                <a:cs typeface="+mn-lt"/>
              </a:rPr>
              <a:t>    </a:t>
            </a:r>
            <a:endParaRPr lang="en-US" sz="3600" dirty="0">
              <a:cs typeface="Calibri"/>
            </a:endParaRPr>
          </a:p>
          <a:p>
            <a:pPr>
              <a:buNone/>
              <a:defRPr/>
            </a:pPr>
            <a:r>
              <a:rPr lang="en-GB" sz="4000" b="1" dirty="0">
                <a:solidFill>
                  <a:srgbClr val="00B050"/>
                </a:solidFill>
                <a:ea typeface="+mn-lt"/>
                <a:cs typeface="+mn-lt"/>
              </a:rPr>
              <a:t>Lord graciously hear us.</a:t>
            </a:r>
            <a:endParaRPr lang="en-US" sz="4000" dirty="0">
              <a:solidFill>
                <a:srgbClr val="00B050"/>
              </a:solidFill>
              <a:ea typeface="+mn-lt"/>
              <a:cs typeface="+mn-lt"/>
            </a:endParaRPr>
          </a:p>
          <a:p>
            <a:pPr algn="ctr">
              <a:buFont typeface="Wingdings" panose="05000000000000000000" pitchFamily="2" charset="2"/>
              <a:buNone/>
              <a:defRPr/>
            </a:pPr>
            <a:endParaRPr lang="en-US" altLang="en-US" sz="4400" b="1">
              <a:solidFill>
                <a:srgbClr val="00B050"/>
              </a:solidFill>
              <a:latin typeface="Debbie Hepplewhite TeachingFont"/>
            </a:endParaRPr>
          </a:p>
        </p:txBody>
      </p:sp>
      <p:sp>
        <p:nvSpPr>
          <p:cNvPr id="2" name="TextBox 1">
            <a:extLst>
              <a:ext uri="{FF2B5EF4-FFF2-40B4-BE49-F238E27FC236}">
                <a16:creationId xmlns:a16="http://schemas.microsoft.com/office/drawing/2014/main" id="{1EC7C9C4-7931-45E7-A73A-5E4CBEEFC1D0}"/>
              </a:ext>
            </a:extLst>
          </p:cNvPr>
          <p:cNvSpPr txBox="1"/>
          <p:nvPr/>
        </p:nvSpPr>
        <p:spPr>
          <a:xfrm>
            <a:off x="893524" y="277660"/>
            <a:ext cx="10415390" cy="1023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ctr">
              <a:lnSpc>
                <a:spcPct val="90000"/>
              </a:lnSpc>
              <a:spcBef>
                <a:spcPts val="1000"/>
              </a:spcBef>
            </a:pPr>
            <a:r>
              <a:rPr lang="en-GB" sz="4000" b="1" u="sng">
                <a:solidFill>
                  <a:srgbClr val="C00000"/>
                </a:solidFill>
                <a:ea typeface="+mn-lt"/>
                <a:cs typeface="+mn-lt"/>
              </a:rPr>
              <a:t>Prayers of the Faithful</a:t>
            </a:r>
            <a:endParaRPr lang="en-US" sz="4000">
              <a:ea typeface="+mn-lt"/>
              <a:cs typeface="+mn-lt"/>
            </a:endParaRPr>
          </a:p>
          <a:p>
            <a:pPr marL="228600" indent="-228600" algn="ctr">
              <a:lnSpc>
                <a:spcPct val="90000"/>
              </a:lnSpc>
              <a:spcBef>
                <a:spcPts val="1000"/>
              </a:spcBef>
            </a:pPr>
            <a:endParaRPr lang="en-GB">
              <a:cs typeface="Calibri" panose="020F0502020204030204"/>
            </a:endParaRPr>
          </a:p>
        </p:txBody>
      </p:sp>
      <p:sp>
        <p:nvSpPr>
          <p:cNvPr id="4" name="TextBox 3">
            <a:extLst>
              <a:ext uri="{FF2B5EF4-FFF2-40B4-BE49-F238E27FC236}">
                <a16:creationId xmlns:a16="http://schemas.microsoft.com/office/drawing/2014/main" id="{9F5B552A-093C-4BED-AACB-C21777CE4448}"/>
              </a:ext>
            </a:extLst>
          </p:cNvPr>
          <p:cNvSpPr txBox="1"/>
          <p:nvPr/>
        </p:nvSpPr>
        <p:spPr>
          <a:xfrm>
            <a:off x="1185111" y="1846847"/>
            <a:ext cx="5791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4000" dirty="0">
              <a:cs typeface="Calibri"/>
            </a:endParaRPr>
          </a:p>
        </p:txBody>
      </p:sp>
      <p:sp>
        <p:nvSpPr>
          <p:cNvPr id="5" name="TextBox 4">
            <a:extLst>
              <a:ext uri="{FF2B5EF4-FFF2-40B4-BE49-F238E27FC236}">
                <a16:creationId xmlns:a16="http://schemas.microsoft.com/office/drawing/2014/main" id="{482AF78C-3344-4F4D-A4AC-8397798EF16D}"/>
              </a:ext>
            </a:extLst>
          </p:cNvPr>
          <p:cNvSpPr txBox="1"/>
          <p:nvPr/>
        </p:nvSpPr>
        <p:spPr>
          <a:xfrm>
            <a:off x="1054663" y="1248309"/>
            <a:ext cx="948926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We pray for the Church and church leaders, may they follow the example of St Francis as they work to bring peace to the world. </a:t>
            </a:r>
            <a:endParaRPr lang="en-US"/>
          </a:p>
          <a:p>
            <a:r>
              <a:rPr lang="en-US" sz="4000" dirty="0">
                <a:ea typeface="+mn-lt"/>
                <a:cs typeface="+mn-lt"/>
              </a:rPr>
              <a:t>Lord hear us,</a:t>
            </a:r>
            <a:r>
              <a:rPr lang="en-GB" sz="4000" dirty="0">
                <a:ea typeface="+mn-lt"/>
                <a:cs typeface="+mn-lt"/>
              </a:rPr>
              <a:t> </a:t>
            </a:r>
            <a:endParaRPr lang="en-US">
              <a:cs typeface="Calibri"/>
            </a:endParaRPr>
          </a:p>
        </p:txBody>
      </p:sp>
      <p:pic>
        <p:nvPicPr>
          <p:cNvPr id="3" name="Picture 6" descr="A picture containing text&#10;&#10;Description automatically generated">
            <a:extLst>
              <a:ext uri="{FF2B5EF4-FFF2-40B4-BE49-F238E27FC236}">
                <a16:creationId xmlns:a16="http://schemas.microsoft.com/office/drawing/2014/main" id="{FEDA5E2A-7639-4770-8A17-7602CEEFC93F}"/>
              </a:ext>
            </a:extLst>
          </p:cNvPr>
          <p:cNvPicPr>
            <a:picLocks noChangeAspect="1"/>
          </p:cNvPicPr>
          <p:nvPr/>
        </p:nvPicPr>
        <p:blipFill>
          <a:blip r:embed="rId4"/>
          <a:stretch>
            <a:fillRect/>
          </a:stretch>
        </p:blipFill>
        <p:spPr>
          <a:xfrm>
            <a:off x="9475414" y="3591485"/>
            <a:ext cx="2295525" cy="2857500"/>
          </a:xfrm>
          <a:prstGeom prst="rect">
            <a:avLst/>
          </a:prstGeom>
        </p:spPr>
      </p:pic>
    </p:spTree>
    <p:custDataLst>
      <p:tags r:id="rId1"/>
    </p:custDataLst>
    <p:extLst>
      <p:ext uri="{BB962C8B-B14F-4D97-AF65-F5344CB8AC3E}">
        <p14:creationId xmlns:p14="http://schemas.microsoft.com/office/powerpoint/2010/main" val="2456447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730518" y="3844473"/>
            <a:ext cx="8025255" cy="2127876"/>
          </a:xfrm>
        </p:spPr>
        <p:txBody>
          <a:bodyPr vert="horz" lIns="91440" tIns="45720" rIns="91440" bIns="45720" rtlCol="0" anchor="t">
            <a:noAutofit/>
          </a:bodyPr>
          <a:lstStyle/>
          <a:p>
            <a:pPr>
              <a:buNone/>
              <a:defRPr/>
            </a:pPr>
            <a:r>
              <a:rPr lang="en-GB" sz="3600" dirty="0">
                <a:ea typeface="+mn-lt"/>
                <a:cs typeface="+mn-lt"/>
              </a:rPr>
              <a:t>  </a:t>
            </a:r>
            <a:r>
              <a:rPr lang="en-GB" sz="4000" dirty="0">
                <a:ea typeface="+mn-lt"/>
                <a:cs typeface="+mn-lt"/>
              </a:rPr>
              <a:t> </a:t>
            </a:r>
            <a:endParaRPr lang="en-GB" sz="4000" dirty="0">
              <a:cs typeface="Calibri"/>
            </a:endParaRPr>
          </a:p>
          <a:p>
            <a:pPr>
              <a:buNone/>
              <a:defRPr/>
            </a:pPr>
            <a:endParaRPr lang="en-GB" sz="4000" dirty="0">
              <a:ea typeface="+mn-lt"/>
              <a:cs typeface="+mn-lt"/>
            </a:endParaRPr>
          </a:p>
          <a:p>
            <a:pPr>
              <a:buNone/>
              <a:defRPr/>
            </a:pPr>
            <a:r>
              <a:rPr lang="en-GB" sz="4000" b="1" dirty="0">
                <a:ea typeface="+mn-lt"/>
                <a:cs typeface="+mn-lt"/>
              </a:rPr>
              <a:t>  </a:t>
            </a:r>
            <a:r>
              <a:rPr lang="en-GB" sz="4000" b="1" dirty="0">
                <a:solidFill>
                  <a:srgbClr val="00B050"/>
                </a:solidFill>
                <a:ea typeface="+mn-lt"/>
                <a:cs typeface="+mn-lt"/>
              </a:rPr>
              <a:t>Lord graciously hear us.</a:t>
            </a:r>
            <a:endParaRPr lang="en-GB" sz="4000" dirty="0">
              <a:ea typeface="+mn-lt"/>
              <a:cs typeface="+mn-lt"/>
            </a:endParaRPr>
          </a:p>
          <a:p>
            <a:pPr>
              <a:buNone/>
              <a:defRPr/>
            </a:pPr>
            <a:endParaRPr lang="en-GB" sz="4000" b="1" dirty="0">
              <a:solidFill>
                <a:srgbClr val="000000"/>
              </a:solidFill>
              <a:cs typeface="Calibri"/>
            </a:endParaRPr>
          </a:p>
          <a:p>
            <a:pPr marL="0" indent="0">
              <a:buNone/>
              <a:defRPr/>
            </a:pPr>
            <a:endParaRPr lang="en-GB" sz="4000" dirty="0">
              <a:ea typeface="+mn-lt"/>
              <a:cs typeface="+mn-lt"/>
            </a:endParaRPr>
          </a:p>
          <a:p>
            <a:pPr>
              <a:buNone/>
              <a:defRPr/>
            </a:pPr>
            <a:endParaRPr lang="en-GB" sz="3200">
              <a:ea typeface="+mn-lt"/>
              <a:cs typeface="+mn-lt"/>
            </a:endParaRPr>
          </a:p>
          <a:p>
            <a:pPr algn="ctr">
              <a:buFont typeface="Wingdings" panose="05000000000000000000" pitchFamily="2" charset="2"/>
              <a:buNone/>
              <a:defRPr/>
            </a:pPr>
            <a:endParaRPr lang="en-US" altLang="en-US" sz="4400" b="1">
              <a:solidFill>
                <a:srgbClr val="00B050"/>
              </a:solidFill>
              <a:latin typeface="Debbie Hepplewhite TeachingFont"/>
            </a:endParaRPr>
          </a:p>
        </p:txBody>
      </p:sp>
      <p:sp>
        <p:nvSpPr>
          <p:cNvPr id="2" name="TextBox 1">
            <a:extLst>
              <a:ext uri="{FF2B5EF4-FFF2-40B4-BE49-F238E27FC236}">
                <a16:creationId xmlns:a16="http://schemas.microsoft.com/office/drawing/2014/main" id="{1EC7C9C4-7931-45E7-A73A-5E4CBEEFC1D0}"/>
              </a:ext>
            </a:extLst>
          </p:cNvPr>
          <p:cNvSpPr txBox="1"/>
          <p:nvPr/>
        </p:nvSpPr>
        <p:spPr>
          <a:xfrm>
            <a:off x="1056198" y="388963"/>
            <a:ext cx="10415390" cy="1023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ctr">
              <a:lnSpc>
                <a:spcPct val="90000"/>
              </a:lnSpc>
              <a:spcBef>
                <a:spcPts val="1000"/>
              </a:spcBef>
            </a:pPr>
            <a:r>
              <a:rPr lang="en-GB" sz="4000" b="1" u="sng">
                <a:solidFill>
                  <a:srgbClr val="C00000"/>
                </a:solidFill>
                <a:ea typeface="+mn-lt"/>
                <a:cs typeface="+mn-lt"/>
              </a:rPr>
              <a:t>Prayers of the Faithful</a:t>
            </a:r>
            <a:endParaRPr lang="en-US" sz="4000">
              <a:ea typeface="+mn-lt"/>
              <a:cs typeface="+mn-lt"/>
            </a:endParaRPr>
          </a:p>
          <a:p>
            <a:pPr marL="228600" indent="-228600" algn="ctr">
              <a:lnSpc>
                <a:spcPct val="90000"/>
              </a:lnSpc>
              <a:spcBef>
                <a:spcPts val="1000"/>
              </a:spcBef>
            </a:pPr>
            <a:endParaRPr lang="en-GB">
              <a:cs typeface="Calibri" panose="020F0502020204030204"/>
            </a:endParaRPr>
          </a:p>
        </p:txBody>
      </p:sp>
      <p:sp>
        <p:nvSpPr>
          <p:cNvPr id="4" name="TextBox 3">
            <a:extLst>
              <a:ext uri="{FF2B5EF4-FFF2-40B4-BE49-F238E27FC236}">
                <a16:creationId xmlns:a16="http://schemas.microsoft.com/office/drawing/2014/main" id="{CF2F239C-14C0-4141-BF52-26183D740CE0}"/>
              </a:ext>
            </a:extLst>
          </p:cNvPr>
          <p:cNvSpPr txBox="1"/>
          <p:nvPr/>
        </p:nvSpPr>
        <p:spPr>
          <a:xfrm>
            <a:off x="916163" y="1198827"/>
            <a:ext cx="9525527"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We pray for the Pope and clergy everywhere, may the example of St Francis inspire them as they continue to encourage us all to care for God’s creation. </a:t>
            </a:r>
            <a:endParaRPr lang="en-US"/>
          </a:p>
          <a:p>
            <a:r>
              <a:rPr lang="en-US" sz="4000" dirty="0">
                <a:ea typeface="+mn-lt"/>
                <a:cs typeface="+mn-lt"/>
              </a:rPr>
              <a:t>Lord hear us, </a:t>
            </a:r>
            <a:endParaRPr lang="en-US" dirty="0"/>
          </a:p>
        </p:txBody>
      </p:sp>
      <p:pic>
        <p:nvPicPr>
          <p:cNvPr id="3" name="Picture 5" descr="A picture containing text, drawing, posing&#10;&#10;Description automatically generated">
            <a:extLst>
              <a:ext uri="{FF2B5EF4-FFF2-40B4-BE49-F238E27FC236}">
                <a16:creationId xmlns:a16="http://schemas.microsoft.com/office/drawing/2014/main" id="{9BDCB901-7638-4580-A4A6-9AA8FD23B33E}"/>
              </a:ext>
            </a:extLst>
          </p:cNvPr>
          <p:cNvPicPr>
            <a:picLocks noChangeAspect="1"/>
          </p:cNvPicPr>
          <p:nvPr/>
        </p:nvPicPr>
        <p:blipFill>
          <a:blip r:embed="rId4"/>
          <a:stretch>
            <a:fillRect/>
          </a:stretch>
        </p:blipFill>
        <p:spPr>
          <a:xfrm>
            <a:off x="9971275" y="3681132"/>
            <a:ext cx="1819275" cy="2857500"/>
          </a:xfrm>
          <a:prstGeom prst="rect">
            <a:avLst/>
          </a:prstGeom>
        </p:spPr>
      </p:pic>
    </p:spTree>
    <p:custDataLst>
      <p:tags r:id="rId1"/>
    </p:custDataLst>
    <p:extLst>
      <p:ext uri="{BB962C8B-B14F-4D97-AF65-F5344CB8AC3E}">
        <p14:creationId xmlns:p14="http://schemas.microsoft.com/office/powerpoint/2010/main" val="3307535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712003" y="3105734"/>
            <a:ext cx="8025255" cy="2127876"/>
          </a:xfrm>
        </p:spPr>
        <p:txBody>
          <a:bodyPr vert="horz" lIns="91440" tIns="45720" rIns="91440" bIns="45720" rtlCol="0" anchor="t">
            <a:noAutofit/>
          </a:bodyPr>
          <a:lstStyle/>
          <a:p>
            <a:pPr marL="0" indent="0">
              <a:buNone/>
              <a:defRPr/>
            </a:pPr>
            <a:r>
              <a:rPr lang="en-US" sz="4000" dirty="0">
                <a:ea typeface="+mn-lt"/>
                <a:cs typeface="+mn-lt"/>
              </a:rPr>
              <a:t>                                                                 </a:t>
            </a:r>
            <a:r>
              <a:rPr lang="en-GB" sz="3600" dirty="0">
                <a:ea typeface="+mn-lt"/>
                <a:cs typeface="+mn-lt"/>
              </a:rPr>
              <a:t>  </a:t>
            </a:r>
            <a:endParaRPr lang="en-US" sz="3600" dirty="0">
              <a:cs typeface="Calibri"/>
            </a:endParaRPr>
          </a:p>
          <a:p>
            <a:pPr>
              <a:buNone/>
              <a:defRPr/>
            </a:pPr>
            <a:endParaRPr lang="en-GB" sz="4000">
              <a:cs typeface="Calibri"/>
            </a:endParaRPr>
          </a:p>
          <a:p>
            <a:pPr>
              <a:buNone/>
              <a:defRPr/>
            </a:pPr>
            <a:r>
              <a:rPr lang="en-GB" sz="3600" b="1" dirty="0">
                <a:solidFill>
                  <a:srgbClr val="00B050"/>
                </a:solidFill>
                <a:ea typeface="+mn-lt"/>
                <a:cs typeface="+mn-lt"/>
              </a:rPr>
              <a:t>Lord graciously hear us.</a:t>
            </a:r>
            <a:endParaRPr lang="en-GB" sz="3600" dirty="0">
              <a:ea typeface="+mn-lt"/>
              <a:cs typeface="+mn-lt"/>
            </a:endParaRPr>
          </a:p>
          <a:p>
            <a:pPr>
              <a:buNone/>
              <a:defRPr/>
            </a:pPr>
            <a:endParaRPr lang="en-GB" sz="3600">
              <a:solidFill>
                <a:srgbClr val="00B050"/>
              </a:solidFill>
              <a:cs typeface="Calibri"/>
            </a:endParaRPr>
          </a:p>
          <a:p>
            <a:pPr marL="0" indent="0">
              <a:buNone/>
              <a:defRPr/>
            </a:pPr>
            <a:r>
              <a:rPr lang="en-GB" sz="3600" dirty="0">
                <a:ea typeface="+mn-lt"/>
                <a:cs typeface="+mn-lt"/>
              </a:rPr>
              <a:t>  </a:t>
            </a:r>
            <a:endParaRPr lang="en-GB" sz="3600" dirty="0">
              <a:cs typeface="Calibri"/>
            </a:endParaRPr>
          </a:p>
          <a:p>
            <a:pPr>
              <a:buNone/>
              <a:defRPr/>
            </a:pPr>
            <a:endParaRPr lang="en-GB" sz="3200">
              <a:ea typeface="+mn-lt"/>
              <a:cs typeface="+mn-lt"/>
            </a:endParaRPr>
          </a:p>
          <a:p>
            <a:pPr algn="ctr">
              <a:buFont typeface="Wingdings" panose="05000000000000000000" pitchFamily="2" charset="2"/>
              <a:buNone/>
              <a:defRPr/>
            </a:pPr>
            <a:endParaRPr lang="en-US" altLang="en-US" sz="4400" b="1">
              <a:solidFill>
                <a:srgbClr val="00B050"/>
              </a:solidFill>
              <a:latin typeface="Debbie Hepplewhite TeachingFont"/>
            </a:endParaRPr>
          </a:p>
        </p:txBody>
      </p:sp>
      <p:sp>
        <p:nvSpPr>
          <p:cNvPr id="2" name="TextBox 1">
            <a:extLst>
              <a:ext uri="{FF2B5EF4-FFF2-40B4-BE49-F238E27FC236}">
                <a16:creationId xmlns:a16="http://schemas.microsoft.com/office/drawing/2014/main" id="{1EC7C9C4-7931-45E7-A73A-5E4CBEEFC1D0}"/>
              </a:ext>
            </a:extLst>
          </p:cNvPr>
          <p:cNvSpPr txBox="1"/>
          <p:nvPr/>
        </p:nvSpPr>
        <p:spPr>
          <a:xfrm>
            <a:off x="927771" y="183480"/>
            <a:ext cx="10415390" cy="1023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ctr">
              <a:lnSpc>
                <a:spcPct val="90000"/>
              </a:lnSpc>
              <a:spcBef>
                <a:spcPts val="1000"/>
              </a:spcBef>
            </a:pPr>
            <a:r>
              <a:rPr lang="en-GB" sz="4000" b="1" u="sng">
                <a:solidFill>
                  <a:srgbClr val="C00000"/>
                </a:solidFill>
                <a:ea typeface="+mn-lt"/>
                <a:cs typeface="+mn-lt"/>
              </a:rPr>
              <a:t>Prayers of the Faithful</a:t>
            </a:r>
            <a:endParaRPr lang="en-US" sz="4000">
              <a:ea typeface="+mn-lt"/>
              <a:cs typeface="+mn-lt"/>
            </a:endParaRPr>
          </a:p>
          <a:p>
            <a:pPr marL="228600" indent="-228600" algn="ctr">
              <a:lnSpc>
                <a:spcPct val="90000"/>
              </a:lnSpc>
              <a:spcBef>
                <a:spcPts val="1000"/>
              </a:spcBef>
            </a:pPr>
            <a:endParaRPr lang="en-GB">
              <a:cs typeface="Calibri" panose="020F0502020204030204"/>
            </a:endParaRPr>
          </a:p>
        </p:txBody>
      </p:sp>
      <p:sp>
        <p:nvSpPr>
          <p:cNvPr id="4" name="TextBox 3">
            <a:extLst>
              <a:ext uri="{FF2B5EF4-FFF2-40B4-BE49-F238E27FC236}">
                <a16:creationId xmlns:a16="http://schemas.microsoft.com/office/drawing/2014/main" id="{7EE06234-E71A-47F9-BCBB-8DEC0B3E779E}"/>
              </a:ext>
            </a:extLst>
          </p:cNvPr>
          <p:cNvSpPr txBox="1"/>
          <p:nvPr/>
        </p:nvSpPr>
        <p:spPr>
          <a:xfrm>
            <a:off x="708917" y="1556533"/>
            <a:ext cx="835684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We pray for the sick and those who suffer, may Christ's love touch them with comfort and peace. </a:t>
            </a:r>
            <a:endParaRPr lang="en-US"/>
          </a:p>
          <a:p>
            <a:r>
              <a:rPr lang="en-US" sz="4000" dirty="0">
                <a:ea typeface="+mn-lt"/>
                <a:cs typeface="+mn-lt"/>
              </a:rPr>
              <a:t>Lord hear us, </a:t>
            </a:r>
            <a:endParaRPr lang="en-US" dirty="0"/>
          </a:p>
        </p:txBody>
      </p:sp>
      <p:pic>
        <p:nvPicPr>
          <p:cNvPr id="7" name="Picture 7" descr="A picture containing text, nature, cloud, sunset&#10;&#10;Description automatically generated">
            <a:extLst>
              <a:ext uri="{FF2B5EF4-FFF2-40B4-BE49-F238E27FC236}">
                <a16:creationId xmlns:a16="http://schemas.microsoft.com/office/drawing/2014/main" id="{DD3061F5-95A8-4AC7-835C-489E2D1CCFA0}"/>
              </a:ext>
            </a:extLst>
          </p:cNvPr>
          <p:cNvPicPr>
            <a:picLocks noChangeAspect="1"/>
          </p:cNvPicPr>
          <p:nvPr/>
        </p:nvPicPr>
        <p:blipFill>
          <a:blip r:embed="rId4"/>
          <a:stretch>
            <a:fillRect/>
          </a:stretch>
        </p:blipFill>
        <p:spPr>
          <a:xfrm>
            <a:off x="7682754" y="4225155"/>
            <a:ext cx="4054288" cy="2284924"/>
          </a:xfrm>
          <a:prstGeom prst="rect">
            <a:avLst/>
          </a:prstGeom>
        </p:spPr>
      </p:pic>
    </p:spTree>
    <p:custDataLst>
      <p:tags r:id="rId1"/>
    </p:custDataLst>
    <p:extLst>
      <p:ext uri="{BB962C8B-B14F-4D97-AF65-F5344CB8AC3E}">
        <p14:creationId xmlns:p14="http://schemas.microsoft.com/office/powerpoint/2010/main" val="318582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210715" y="3727405"/>
            <a:ext cx="8684513" cy="2127876"/>
          </a:xfrm>
        </p:spPr>
        <p:txBody>
          <a:bodyPr vert="horz" lIns="91440" tIns="45720" rIns="91440" bIns="45720" rtlCol="0" anchor="t">
            <a:noAutofit/>
          </a:bodyPr>
          <a:lstStyle/>
          <a:p>
            <a:pPr>
              <a:buNone/>
              <a:defRPr/>
            </a:pPr>
            <a:r>
              <a:rPr lang="en-GB" sz="3600" dirty="0">
                <a:ea typeface="+mn-lt"/>
                <a:cs typeface="+mn-lt"/>
              </a:rPr>
              <a:t>  </a:t>
            </a:r>
            <a:endParaRPr lang="en-GB" sz="3600">
              <a:ea typeface="+mn-lt"/>
              <a:cs typeface="+mn-lt"/>
            </a:endParaRPr>
          </a:p>
          <a:p>
            <a:pPr>
              <a:buNone/>
              <a:defRPr/>
            </a:pPr>
            <a:r>
              <a:rPr lang="en-GB" sz="4000" b="1" dirty="0">
                <a:solidFill>
                  <a:srgbClr val="00B050"/>
                </a:solidFill>
                <a:ea typeface="+mn-lt"/>
                <a:cs typeface="+mn-lt"/>
              </a:rPr>
              <a:t>Lord graciously hear us.</a:t>
            </a:r>
            <a:endParaRPr lang="en-GB" sz="4000" dirty="0">
              <a:ea typeface="+mn-lt"/>
              <a:cs typeface="+mn-lt"/>
            </a:endParaRPr>
          </a:p>
          <a:p>
            <a:pPr>
              <a:buNone/>
              <a:defRPr/>
            </a:pPr>
            <a:endParaRPr lang="en-GB" sz="4000" dirty="0">
              <a:cs typeface="Calibri"/>
            </a:endParaRPr>
          </a:p>
          <a:p>
            <a:pPr>
              <a:buNone/>
              <a:defRPr/>
            </a:pPr>
            <a:r>
              <a:rPr lang="en-GB" sz="3600" dirty="0">
                <a:ea typeface="+mn-lt"/>
                <a:cs typeface="+mn-lt"/>
              </a:rPr>
              <a:t>  </a:t>
            </a:r>
            <a:endParaRPr lang="en-GB" sz="3600" dirty="0">
              <a:cs typeface="Calibri"/>
            </a:endParaRPr>
          </a:p>
          <a:p>
            <a:pPr>
              <a:buNone/>
              <a:defRPr/>
            </a:pPr>
            <a:endParaRPr lang="en-GB" sz="3200">
              <a:ea typeface="+mn-lt"/>
              <a:cs typeface="+mn-lt"/>
            </a:endParaRPr>
          </a:p>
          <a:p>
            <a:pPr marL="0" indent="0">
              <a:buNone/>
              <a:defRPr/>
            </a:pPr>
            <a:endParaRPr lang="en-GB" sz="3200">
              <a:ea typeface="+mn-lt"/>
              <a:cs typeface="+mn-lt"/>
            </a:endParaRPr>
          </a:p>
          <a:p>
            <a:pPr>
              <a:buNone/>
              <a:defRPr/>
            </a:pPr>
            <a:endParaRPr lang="en-GB" sz="3200">
              <a:ea typeface="+mn-lt"/>
              <a:cs typeface="+mn-lt"/>
            </a:endParaRPr>
          </a:p>
          <a:p>
            <a:pPr algn="ctr">
              <a:buFont typeface="Wingdings" panose="05000000000000000000" pitchFamily="2" charset="2"/>
              <a:buNone/>
              <a:defRPr/>
            </a:pPr>
            <a:endParaRPr lang="en-US" altLang="en-US" sz="4400" b="1">
              <a:solidFill>
                <a:srgbClr val="00B050"/>
              </a:solidFill>
              <a:latin typeface="Debbie Hepplewhite TeachingFont"/>
            </a:endParaRPr>
          </a:p>
        </p:txBody>
      </p:sp>
      <p:sp>
        <p:nvSpPr>
          <p:cNvPr id="2" name="TextBox 1">
            <a:extLst>
              <a:ext uri="{FF2B5EF4-FFF2-40B4-BE49-F238E27FC236}">
                <a16:creationId xmlns:a16="http://schemas.microsoft.com/office/drawing/2014/main" id="{1EC7C9C4-7931-45E7-A73A-5E4CBEEFC1D0}"/>
              </a:ext>
            </a:extLst>
          </p:cNvPr>
          <p:cNvSpPr txBox="1"/>
          <p:nvPr/>
        </p:nvSpPr>
        <p:spPr>
          <a:xfrm>
            <a:off x="927771" y="183480"/>
            <a:ext cx="10415390" cy="1023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ctr">
              <a:lnSpc>
                <a:spcPct val="90000"/>
              </a:lnSpc>
              <a:spcBef>
                <a:spcPts val="1000"/>
              </a:spcBef>
            </a:pPr>
            <a:r>
              <a:rPr lang="en-GB" sz="4000" b="1" u="sng">
                <a:solidFill>
                  <a:srgbClr val="C00000"/>
                </a:solidFill>
                <a:ea typeface="+mn-lt"/>
                <a:cs typeface="+mn-lt"/>
              </a:rPr>
              <a:t>Prayers of the Faithful</a:t>
            </a:r>
            <a:endParaRPr lang="en-US" sz="4000">
              <a:ea typeface="+mn-lt"/>
              <a:cs typeface="+mn-lt"/>
            </a:endParaRPr>
          </a:p>
          <a:p>
            <a:pPr marL="228600" indent="-228600" algn="ctr">
              <a:lnSpc>
                <a:spcPct val="90000"/>
              </a:lnSpc>
              <a:spcBef>
                <a:spcPts val="1000"/>
              </a:spcBef>
            </a:pPr>
            <a:endParaRPr lang="en-GB">
              <a:cs typeface="Calibri" panose="020F0502020204030204"/>
            </a:endParaRPr>
          </a:p>
        </p:txBody>
      </p:sp>
      <p:sp>
        <p:nvSpPr>
          <p:cNvPr id="4" name="TextBox 3">
            <a:extLst>
              <a:ext uri="{FF2B5EF4-FFF2-40B4-BE49-F238E27FC236}">
                <a16:creationId xmlns:a16="http://schemas.microsoft.com/office/drawing/2014/main" id="{B8A02982-1D1A-4BB4-98EC-43E529800A7C}"/>
              </a:ext>
            </a:extLst>
          </p:cNvPr>
          <p:cNvSpPr txBox="1"/>
          <p:nvPr/>
        </p:nvSpPr>
        <p:spPr>
          <a:xfrm>
            <a:off x="1283313" y="997121"/>
            <a:ext cx="939571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 </a:t>
            </a:r>
            <a:r>
              <a:rPr lang="en-GB" sz="4000" dirty="0">
                <a:ea typeface="+mn-lt"/>
                <a:cs typeface="+mn-lt"/>
              </a:rPr>
              <a:t> </a:t>
            </a:r>
            <a:endParaRPr lang="en-US"/>
          </a:p>
          <a:p>
            <a:r>
              <a:rPr lang="en-US" sz="4000" dirty="0">
                <a:ea typeface="+mn-lt"/>
                <a:cs typeface="+mn-lt"/>
              </a:rPr>
              <a:t>We pray for all who have died, may they rest in peace and rise in glory.  </a:t>
            </a:r>
            <a:endParaRPr lang="en-US"/>
          </a:p>
          <a:p>
            <a:r>
              <a:rPr lang="en-US" sz="4000" dirty="0">
                <a:ea typeface="+mn-lt"/>
                <a:cs typeface="+mn-lt"/>
              </a:rPr>
              <a:t>Lord hear us, </a:t>
            </a:r>
            <a:endParaRPr lang="en-GB" dirty="0"/>
          </a:p>
        </p:txBody>
      </p:sp>
      <p:pic>
        <p:nvPicPr>
          <p:cNvPr id="3" name="Picture 5">
            <a:extLst>
              <a:ext uri="{FF2B5EF4-FFF2-40B4-BE49-F238E27FC236}">
                <a16:creationId xmlns:a16="http://schemas.microsoft.com/office/drawing/2014/main" id="{9B27E4FC-A93E-453C-8BAE-9747B6964909}"/>
              </a:ext>
            </a:extLst>
          </p:cNvPr>
          <p:cNvPicPr>
            <a:picLocks noChangeAspect="1"/>
          </p:cNvPicPr>
          <p:nvPr/>
        </p:nvPicPr>
        <p:blipFill>
          <a:blip r:embed="rId4"/>
          <a:stretch>
            <a:fillRect/>
          </a:stretch>
        </p:blipFill>
        <p:spPr>
          <a:xfrm>
            <a:off x="8037980" y="3555626"/>
            <a:ext cx="3713629" cy="2985247"/>
          </a:xfrm>
          <a:prstGeom prst="rect">
            <a:avLst/>
          </a:prstGeom>
        </p:spPr>
      </p:pic>
    </p:spTree>
    <p:custDataLst>
      <p:tags r:id="rId1"/>
    </p:custDataLst>
    <p:extLst>
      <p:ext uri="{BB962C8B-B14F-4D97-AF65-F5344CB8AC3E}">
        <p14:creationId xmlns:p14="http://schemas.microsoft.com/office/powerpoint/2010/main" val="3491594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210715" y="3727405"/>
            <a:ext cx="8684513" cy="2127876"/>
          </a:xfrm>
        </p:spPr>
        <p:txBody>
          <a:bodyPr vert="horz" lIns="91440" tIns="45720" rIns="91440" bIns="45720" rtlCol="0" anchor="t">
            <a:noAutofit/>
          </a:bodyPr>
          <a:lstStyle/>
          <a:p>
            <a:pPr>
              <a:buNone/>
              <a:defRPr/>
            </a:pPr>
            <a:r>
              <a:rPr lang="en-GB" sz="3600" dirty="0">
                <a:ea typeface="+mn-lt"/>
                <a:cs typeface="+mn-lt"/>
              </a:rPr>
              <a:t>  </a:t>
            </a:r>
            <a:endParaRPr lang="en-GB" sz="3600">
              <a:ea typeface="+mn-lt"/>
              <a:cs typeface="+mn-lt"/>
            </a:endParaRPr>
          </a:p>
          <a:p>
            <a:pPr>
              <a:buNone/>
              <a:defRPr/>
            </a:pPr>
            <a:r>
              <a:rPr lang="en-GB" sz="4000" b="1" dirty="0">
                <a:solidFill>
                  <a:srgbClr val="00B050"/>
                </a:solidFill>
                <a:ea typeface="+mn-lt"/>
                <a:cs typeface="+mn-lt"/>
              </a:rPr>
              <a:t>Lord graciously hear us.</a:t>
            </a:r>
            <a:endParaRPr lang="en-GB" sz="4000" dirty="0">
              <a:ea typeface="+mn-lt"/>
              <a:cs typeface="+mn-lt"/>
            </a:endParaRPr>
          </a:p>
          <a:p>
            <a:pPr>
              <a:buNone/>
              <a:defRPr/>
            </a:pPr>
            <a:endParaRPr lang="en-GB" sz="4000" dirty="0">
              <a:cs typeface="Calibri"/>
            </a:endParaRPr>
          </a:p>
          <a:p>
            <a:pPr>
              <a:buNone/>
              <a:defRPr/>
            </a:pPr>
            <a:r>
              <a:rPr lang="en-GB" sz="3600" dirty="0">
                <a:ea typeface="+mn-lt"/>
                <a:cs typeface="+mn-lt"/>
              </a:rPr>
              <a:t>  </a:t>
            </a:r>
            <a:endParaRPr lang="en-GB" sz="3600" dirty="0">
              <a:cs typeface="Calibri"/>
            </a:endParaRPr>
          </a:p>
          <a:p>
            <a:pPr>
              <a:buNone/>
              <a:defRPr/>
            </a:pPr>
            <a:endParaRPr lang="en-GB" sz="3200">
              <a:ea typeface="+mn-lt"/>
              <a:cs typeface="+mn-lt"/>
            </a:endParaRPr>
          </a:p>
          <a:p>
            <a:pPr marL="0" indent="0">
              <a:buNone/>
              <a:defRPr/>
            </a:pPr>
            <a:endParaRPr lang="en-GB" sz="3200">
              <a:ea typeface="+mn-lt"/>
              <a:cs typeface="+mn-lt"/>
            </a:endParaRPr>
          </a:p>
          <a:p>
            <a:pPr>
              <a:buNone/>
              <a:defRPr/>
            </a:pPr>
            <a:endParaRPr lang="en-GB" sz="3200">
              <a:ea typeface="+mn-lt"/>
              <a:cs typeface="+mn-lt"/>
            </a:endParaRPr>
          </a:p>
          <a:p>
            <a:pPr algn="ctr">
              <a:buFont typeface="Wingdings" panose="05000000000000000000" pitchFamily="2" charset="2"/>
              <a:buNone/>
              <a:defRPr/>
            </a:pPr>
            <a:endParaRPr lang="en-US" altLang="en-US" sz="4400" b="1">
              <a:solidFill>
                <a:srgbClr val="00B050"/>
              </a:solidFill>
              <a:latin typeface="Debbie Hepplewhite TeachingFont"/>
            </a:endParaRPr>
          </a:p>
        </p:txBody>
      </p:sp>
      <p:sp>
        <p:nvSpPr>
          <p:cNvPr id="2" name="TextBox 1">
            <a:extLst>
              <a:ext uri="{FF2B5EF4-FFF2-40B4-BE49-F238E27FC236}">
                <a16:creationId xmlns:a16="http://schemas.microsoft.com/office/drawing/2014/main" id="{1EC7C9C4-7931-45E7-A73A-5E4CBEEFC1D0}"/>
              </a:ext>
            </a:extLst>
          </p:cNvPr>
          <p:cNvSpPr txBox="1"/>
          <p:nvPr/>
        </p:nvSpPr>
        <p:spPr>
          <a:xfrm>
            <a:off x="927771" y="183480"/>
            <a:ext cx="10415390" cy="1023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ctr">
              <a:lnSpc>
                <a:spcPct val="90000"/>
              </a:lnSpc>
              <a:spcBef>
                <a:spcPts val="1000"/>
              </a:spcBef>
            </a:pPr>
            <a:r>
              <a:rPr lang="en-GB" sz="4000" b="1" u="sng">
                <a:solidFill>
                  <a:srgbClr val="C00000"/>
                </a:solidFill>
                <a:ea typeface="+mn-lt"/>
                <a:cs typeface="+mn-lt"/>
              </a:rPr>
              <a:t>Prayers of the Faithful</a:t>
            </a:r>
            <a:endParaRPr lang="en-US" sz="4000">
              <a:ea typeface="+mn-lt"/>
              <a:cs typeface="+mn-lt"/>
            </a:endParaRPr>
          </a:p>
          <a:p>
            <a:pPr marL="228600" indent="-228600" algn="ctr">
              <a:lnSpc>
                <a:spcPct val="90000"/>
              </a:lnSpc>
              <a:spcBef>
                <a:spcPts val="1000"/>
              </a:spcBef>
            </a:pPr>
            <a:endParaRPr lang="en-GB">
              <a:cs typeface="Calibri" panose="020F0502020204030204"/>
            </a:endParaRPr>
          </a:p>
        </p:txBody>
      </p:sp>
      <p:sp>
        <p:nvSpPr>
          <p:cNvPr id="4" name="TextBox 3">
            <a:extLst>
              <a:ext uri="{FF2B5EF4-FFF2-40B4-BE49-F238E27FC236}">
                <a16:creationId xmlns:a16="http://schemas.microsoft.com/office/drawing/2014/main" id="{B8A02982-1D1A-4BB4-98EC-43E529800A7C}"/>
              </a:ext>
            </a:extLst>
          </p:cNvPr>
          <p:cNvSpPr txBox="1"/>
          <p:nvPr/>
        </p:nvSpPr>
        <p:spPr>
          <a:xfrm>
            <a:off x="1204872" y="504062"/>
            <a:ext cx="939571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 </a:t>
            </a:r>
            <a:r>
              <a:rPr lang="en-GB" sz="4000" dirty="0">
                <a:ea typeface="+mn-lt"/>
                <a:cs typeface="+mn-lt"/>
              </a:rPr>
              <a:t> </a:t>
            </a:r>
            <a:endParaRPr lang="en-US"/>
          </a:p>
          <a:p>
            <a:r>
              <a:rPr lang="en-US" sz="4000" dirty="0">
                <a:ea typeface="+mn-lt"/>
                <a:cs typeface="+mn-lt"/>
              </a:rPr>
              <a:t>We pray for our school and parish community. As St Francis showed love for all creation, help all of us to care for and respect God’s wonderful world. </a:t>
            </a:r>
            <a:endParaRPr lang="en-US"/>
          </a:p>
          <a:p>
            <a:r>
              <a:rPr lang="en-US" sz="4000" dirty="0">
                <a:ea typeface="+mn-lt"/>
                <a:cs typeface="+mn-lt"/>
              </a:rPr>
              <a:t>Lord hear us, </a:t>
            </a:r>
            <a:endParaRPr lang="en-GB" dirty="0"/>
          </a:p>
        </p:txBody>
      </p:sp>
      <p:pic>
        <p:nvPicPr>
          <p:cNvPr id="3" name="Picture 5" descr="A picture containing text, drawing, posing&#10;&#10;Description automatically generated">
            <a:extLst>
              <a:ext uri="{FF2B5EF4-FFF2-40B4-BE49-F238E27FC236}">
                <a16:creationId xmlns:a16="http://schemas.microsoft.com/office/drawing/2014/main" id="{A9A8D2ED-4285-4E4A-A50E-6AD2B2CDECAE}"/>
              </a:ext>
            </a:extLst>
          </p:cNvPr>
          <p:cNvPicPr>
            <a:picLocks noChangeAspect="1"/>
          </p:cNvPicPr>
          <p:nvPr/>
        </p:nvPicPr>
        <p:blipFill>
          <a:blip r:embed="rId4"/>
          <a:stretch>
            <a:fillRect/>
          </a:stretch>
        </p:blipFill>
        <p:spPr>
          <a:xfrm>
            <a:off x="9332539" y="3546662"/>
            <a:ext cx="1819275" cy="2857500"/>
          </a:xfrm>
          <a:prstGeom prst="rect">
            <a:avLst/>
          </a:prstGeom>
        </p:spPr>
      </p:pic>
    </p:spTree>
    <p:custDataLst>
      <p:tags r:id="rId1"/>
    </p:custDataLst>
    <p:extLst>
      <p:ext uri="{BB962C8B-B14F-4D97-AF65-F5344CB8AC3E}">
        <p14:creationId xmlns:p14="http://schemas.microsoft.com/office/powerpoint/2010/main" val="58624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C7C9C4-7931-45E7-A73A-5E4CBEEFC1D0}"/>
              </a:ext>
            </a:extLst>
          </p:cNvPr>
          <p:cNvSpPr txBox="1"/>
          <p:nvPr/>
        </p:nvSpPr>
        <p:spPr>
          <a:xfrm>
            <a:off x="927771" y="183480"/>
            <a:ext cx="10415390" cy="1023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ctr">
              <a:lnSpc>
                <a:spcPct val="90000"/>
              </a:lnSpc>
              <a:spcBef>
                <a:spcPts val="1000"/>
              </a:spcBef>
            </a:pPr>
            <a:r>
              <a:rPr lang="en-GB" sz="4000" b="1" u="sng">
                <a:solidFill>
                  <a:srgbClr val="C00000"/>
                </a:solidFill>
                <a:ea typeface="+mn-lt"/>
                <a:cs typeface="+mn-lt"/>
              </a:rPr>
              <a:t>Prayers of the Faithful</a:t>
            </a:r>
            <a:endParaRPr lang="en-US" sz="4000">
              <a:ea typeface="+mn-lt"/>
              <a:cs typeface="+mn-lt"/>
            </a:endParaRPr>
          </a:p>
          <a:p>
            <a:pPr marL="228600" indent="-228600" algn="ctr">
              <a:lnSpc>
                <a:spcPct val="90000"/>
              </a:lnSpc>
              <a:spcBef>
                <a:spcPts val="1000"/>
              </a:spcBef>
            </a:pPr>
            <a:endParaRPr lang="en-GB">
              <a:cs typeface="Calibri" panose="020F0502020204030204"/>
            </a:endParaRPr>
          </a:p>
        </p:txBody>
      </p:sp>
      <p:sp>
        <p:nvSpPr>
          <p:cNvPr id="4" name="TextBox 3">
            <a:extLst>
              <a:ext uri="{FF2B5EF4-FFF2-40B4-BE49-F238E27FC236}">
                <a16:creationId xmlns:a16="http://schemas.microsoft.com/office/drawing/2014/main" id="{9DCB7ACE-4BDD-4B1A-825E-EF8AADA3DB26}"/>
              </a:ext>
            </a:extLst>
          </p:cNvPr>
          <p:cNvSpPr txBox="1"/>
          <p:nvPr/>
        </p:nvSpPr>
        <p:spPr>
          <a:xfrm>
            <a:off x="2583951" y="905838"/>
            <a:ext cx="757205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i="1">
                <a:cs typeface="Segoe UI"/>
              </a:rPr>
              <a:t>We offer all our prayers to Mary </a:t>
            </a:r>
            <a:r>
              <a:rPr lang="en-US" sz="2000">
                <a:cs typeface="Segoe UI"/>
              </a:rPr>
              <a:t>​</a:t>
            </a:r>
          </a:p>
          <a:p>
            <a:pPr algn="ctr"/>
            <a:r>
              <a:rPr lang="en-GB" sz="2000" i="1">
                <a:cs typeface="Segoe UI"/>
              </a:rPr>
              <a:t>in our final prayer as she is our holy </a:t>
            </a:r>
            <a:r>
              <a:rPr lang="en-US" sz="2000">
                <a:cs typeface="Segoe UI"/>
              </a:rPr>
              <a:t>​</a:t>
            </a:r>
          </a:p>
          <a:p>
            <a:pPr algn="ctr"/>
            <a:r>
              <a:rPr lang="en-GB" sz="2000" i="1">
                <a:cs typeface="Segoe UI"/>
              </a:rPr>
              <a:t>mother and cares for us deeply like </a:t>
            </a:r>
            <a:r>
              <a:rPr lang="en-US" sz="2000">
                <a:cs typeface="Segoe UI"/>
              </a:rPr>
              <a:t>​</a:t>
            </a:r>
          </a:p>
          <a:p>
            <a:pPr algn="ctr"/>
            <a:r>
              <a:rPr lang="en-GB" sz="2000" i="1">
                <a:cs typeface="Segoe UI"/>
              </a:rPr>
              <a:t>any mother.</a:t>
            </a:r>
            <a:r>
              <a:rPr lang="en-US" sz="2000">
                <a:cs typeface="Segoe UI"/>
              </a:rPr>
              <a:t>​</a:t>
            </a:r>
          </a:p>
        </p:txBody>
      </p:sp>
      <p:sp>
        <p:nvSpPr>
          <p:cNvPr id="5" name="TextBox 4">
            <a:extLst>
              <a:ext uri="{FF2B5EF4-FFF2-40B4-BE49-F238E27FC236}">
                <a16:creationId xmlns:a16="http://schemas.microsoft.com/office/drawing/2014/main" id="{B1E8DF01-C2E0-49C8-AF14-1767BB318E48}"/>
              </a:ext>
            </a:extLst>
          </p:cNvPr>
          <p:cNvSpPr txBox="1"/>
          <p:nvPr/>
        </p:nvSpPr>
        <p:spPr>
          <a:xfrm>
            <a:off x="922975" y="2520499"/>
            <a:ext cx="7558076"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ea typeface="+mn-lt"/>
                <a:cs typeface="+mn-lt"/>
              </a:rPr>
              <a:t>During this month of October, let us offer our prayers to Our Lady of </a:t>
            </a:r>
            <a:r>
              <a:rPr lang="en-GB" sz="4000">
                <a:ea typeface="+mn-lt"/>
                <a:cs typeface="+mn-lt"/>
              </a:rPr>
              <a:t>the Rosary as we sing together: </a:t>
            </a:r>
            <a:endParaRPr lang="en-US"/>
          </a:p>
          <a:p>
            <a:r>
              <a:rPr lang="en-GB" sz="4000" dirty="0">
                <a:ea typeface="+mn-lt"/>
                <a:cs typeface="+mn-lt"/>
              </a:rPr>
              <a:t>Hail Mary…  </a:t>
            </a:r>
            <a:br>
              <a:rPr lang="en-GB" sz="4000" dirty="0">
                <a:ea typeface="+mn-lt"/>
                <a:cs typeface="+mn-lt"/>
              </a:rPr>
            </a:br>
            <a:endParaRPr lang="en-GB" sz="4000" dirty="0">
              <a:ea typeface="+mn-lt"/>
              <a:cs typeface="+mn-lt"/>
            </a:endParaRPr>
          </a:p>
        </p:txBody>
      </p:sp>
      <p:pic>
        <p:nvPicPr>
          <p:cNvPr id="9" name="Picture 9" descr="A statue of a person holding a baby&#10;&#10;Description automatically generated">
            <a:extLst>
              <a:ext uri="{FF2B5EF4-FFF2-40B4-BE49-F238E27FC236}">
                <a16:creationId xmlns:a16="http://schemas.microsoft.com/office/drawing/2014/main" id="{0DAC2892-6803-4C5D-B420-A58690B5BB33}"/>
              </a:ext>
            </a:extLst>
          </p:cNvPr>
          <p:cNvPicPr>
            <a:picLocks noChangeAspect="1"/>
          </p:cNvPicPr>
          <p:nvPr/>
        </p:nvPicPr>
        <p:blipFill>
          <a:blip r:embed="rId4"/>
          <a:stretch>
            <a:fillRect/>
          </a:stretch>
        </p:blipFill>
        <p:spPr>
          <a:xfrm>
            <a:off x="8484535" y="2347632"/>
            <a:ext cx="3481667" cy="4314264"/>
          </a:xfrm>
          <a:prstGeom prst="rect">
            <a:avLst/>
          </a:prstGeom>
        </p:spPr>
      </p:pic>
    </p:spTree>
    <p:custDataLst>
      <p:tags r:id="rId1"/>
    </p:custDataLst>
    <p:extLst>
      <p:ext uri="{BB962C8B-B14F-4D97-AF65-F5344CB8AC3E}">
        <p14:creationId xmlns:p14="http://schemas.microsoft.com/office/powerpoint/2010/main" val="1936284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27753" y="2549953"/>
            <a:ext cx="10363200" cy="1153239"/>
          </a:xfrm>
        </p:spPr>
        <p:txBody>
          <a:bodyPr vert="horz" lIns="91440" tIns="45720" rIns="91440" bIns="45720" rtlCol="0" anchor="ctr">
            <a:noAutofit/>
          </a:bodyPr>
          <a:lstStyle/>
          <a:p>
            <a:br>
              <a:rPr lang="en-GB" sz="2800" b="1">
                <a:latin typeface="Debbie Hepplewhite TeachingFont"/>
                <a:cs typeface="Calibri"/>
              </a:rPr>
            </a:br>
            <a:br>
              <a:rPr lang="en-GB" sz="2800" b="1">
                <a:latin typeface="Debbie Hepplewhite TeachingFont"/>
                <a:cs typeface="Calibri"/>
              </a:rPr>
            </a:br>
            <a:br>
              <a:rPr lang="en-GB" sz="2800" b="1">
                <a:latin typeface="Debbie Hepplewhite TeachingFont"/>
                <a:cs typeface="Calibri"/>
              </a:rPr>
            </a:br>
            <a:r>
              <a:rPr lang="en-GB" sz="3200" b="1">
                <a:latin typeface="Debbie Hepplewhite TeachingFont"/>
                <a:cs typeface="Calibri"/>
              </a:rPr>
              <a:t>    Prayer before Mass</a:t>
            </a:r>
            <a:endParaRPr lang="en-US" sz="3200">
              <a:ea typeface="+mj-lt"/>
              <a:cs typeface="+mj-lt"/>
            </a:endParaRPr>
          </a:p>
          <a:p>
            <a:endParaRPr lang="en-GB" sz="3200">
              <a:ea typeface="+mj-lt"/>
              <a:cs typeface="+mj-lt"/>
            </a:endParaRPr>
          </a:p>
          <a:p>
            <a:r>
              <a:rPr lang="en-GB" sz="3200">
                <a:solidFill>
                  <a:schemeClr val="accent4">
                    <a:lumMod val="50000"/>
                  </a:schemeClr>
                </a:solidFill>
                <a:ea typeface="+mj-lt"/>
                <a:cs typeface="+mj-lt"/>
              </a:rPr>
              <a:t>  God of love and light,</a:t>
            </a:r>
            <a:endParaRPr lang="en-US" sz="3200">
              <a:solidFill>
                <a:schemeClr val="accent4">
                  <a:lumMod val="50000"/>
                </a:schemeClr>
              </a:solidFill>
              <a:ea typeface="+mj-lt"/>
              <a:cs typeface="+mj-lt"/>
            </a:endParaRPr>
          </a:p>
          <a:p>
            <a:r>
              <a:rPr lang="en-GB" sz="3200">
                <a:solidFill>
                  <a:schemeClr val="accent4">
                    <a:lumMod val="50000"/>
                  </a:schemeClr>
                </a:solidFill>
                <a:ea typeface="+mj-lt"/>
                <a:cs typeface="+mj-lt"/>
              </a:rPr>
              <a:t>You call us to walk with you</a:t>
            </a:r>
            <a:endParaRPr lang="en-US" sz="3200">
              <a:solidFill>
                <a:schemeClr val="accent4">
                  <a:lumMod val="50000"/>
                </a:schemeClr>
              </a:solidFill>
              <a:ea typeface="+mj-lt"/>
              <a:cs typeface="+mj-lt"/>
            </a:endParaRPr>
          </a:p>
          <a:p>
            <a:r>
              <a:rPr lang="en-GB" sz="3200">
                <a:solidFill>
                  <a:schemeClr val="accent4">
                    <a:lumMod val="50000"/>
                  </a:schemeClr>
                </a:solidFill>
                <a:ea typeface="+mj-lt"/>
                <a:cs typeface="+mj-lt"/>
              </a:rPr>
              <a:t>every day of our lives.</a:t>
            </a:r>
            <a:endParaRPr lang="en-US" sz="3200">
              <a:solidFill>
                <a:schemeClr val="accent4">
                  <a:lumMod val="50000"/>
                </a:schemeClr>
              </a:solidFill>
              <a:ea typeface="+mj-lt"/>
              <a:cs typeface="+mj-lt"/>
            </a:endParaRPr>
          </a:p>
          <a:p>
            <a:r>
              <a:rPr lang="en-GB" sz="3200">
                <a:solidFill>
                  <a:schemeClr val="accent4">
                    <a:lumMod val="50000"/>
                  </a:schemeClr>
                </a:solidFill>
                <a:ea typeface="+mj-lt"/>
                <a:cs typeface="+mj-lt"/>
              </a:rPr>
              <a:t>Bless the work we do  as we share the Word of God.</a:t>
            </a:r>
            <a:endParaRPr lang="en-US" sz="3200">
              <a:solidFill>
                <a:schemeClr val="accent4">
                  <a:lumMod val="50000"/>
                </a:schemeClr>
              </a:solidFill>
              <a:ea typeface="+mj-lt"/>
              <a:cs typeface="+mj-lt"/>
            </a:endParaRPr>
          </a:p>
          <a:p>
            <a:r>
              <a:rPr lang="en-GB" sz="3200">
                <a:solidFill>
                  <a:schemeClr val="accent4">
                    <a:lumMod val="50000"/>
                  </a:schemeClr>
                </a:solidFill>
                <a:ea typeface="+mj-lt"/>
                <a:cs typeface="+mj-lt"/>
              </a:rPr>
              <a:t>Let us learn ways of peace and understanding from </a:t>
            </a:r>
            <a:endParaRPr lang="en-US" sz="3200">
              <a:solidFill>
                <a:schemeClr val="accent4">
                  <a:lumMod val="50000"/>
                </a:schemeClr>
              </a:solidFill>
              <a:ea typeface="+mj-lt"/>
              <a:cs typeface="+mj-lt"/>
            </a:endParaRPr>
          </a:p>
          <a:p>
            <a:r>
              <a:rPr lang="en-GB" sz="3200">
                <a:solidFill>
                  <a:schemeClr val="accent4">
                    <a:lumMod val="50000"/>
                  </a:schemeClr>
                </a:solidFill>
                <a:ea typeface="+mj-lt"/>
                <a:cs typeface="+mj-lt"/>
              </a:rPr>
              <a:t>your son, Jesus.</a:t>
            </a:r>
            <a:endParaRPr lang="en-US" sz="3200">
              <a:solidFill>
                <a:schemeClr val="accent4">
                  <a:lumMod val="50000"/>
                </a:schemeClr>
              </a:solidFill>
              <a:ea typeface="+mj-lt"/>
              <a:cs typeface="+mj-lt"/>
            </a:endParaRPr>
          </a:p>
          <a:p>
            <a:r>
              <a:rPr lang="en-GB" sz="3200">
                <a:solidFill>
                  <a:schemeClr val="accent4">
                    <a:lumMod val="50000"/>
                  </a:schemeClr>
                </a:solidFill>
                <a:ea typeface="+mj-lt"/>
                <a:cs typeface="+mj-lt"/>
              </a:rPr>
              <a:t>Send your spirit to inspire our hearts and minds. </a:t>
            </a:r>
            <a:endParaRPr lang="en-US" sz="3200">
              <a:solidFill>
                <a:schemeClr val="accent4">
                  <a:lumMod val="50000"/>
                </a:schemeClr>
              </a:solidFill>
              <a:ea typeface="+mj-lt"/>
              <a:cs typeface="+mj-lt"/>
            </a:endParaRPr>
          </a:p>
          <a:p>
            <a:r>
              <a:rPr lang="en-GB" sz="3200">
                <a:solidFill>
                  <a:schemeClr val="accent4">
                    <a:lumMod val="50000"/>
                  </a:schemeClr>
                </a:solidFill>
                <a:ea typeface="+mj-lt"/>
                <a:cs typeface="+mj-lt"/>
              </a:rPr>
              <a:t>We ask this through Christ our Lord.</a:t>
            </a:r>
            <a:endParaRPr lang="en-US" sz="3200">
              <a:solidFill>
                <a:schemeClr val="accent4">
                  <a:lumMod val="50000"/>
                </a:schemeClr>
              </a:solidFill>
              <a:ea typeface="+mj-lt"/>
              <a:cs typeface="+mj-lt"/>
            </a:endParaRPr>
          </a:p>
          <a:p>
            <a:r>
              <a:rPr lang="en-GB" sz="3200">
                <a:solidFill>
                  <a:schemeClr val="accent4">
                    <a:lumMod val="50000"/>
                  </a:schemeClr>
                </a:solidFill>
                <a:ea typeface="+mj-lt"/>
                <a:cs typeface="+mj-lt"/>
              </a:rPr>
              <a:t>Amen</a:t>
            </a:r>
            <a:endParaRPr lang="en-US" sz="3200">
              <a:solidFill>
                <a:schemeClr val="accent4">
                  <a:lumMod val="50000"/>
                </a:schemeClr>
              </a:solidFill>
              <a:ea typeface="+mj-lt"/>
              <a:cs typeface="+mj-lt"/>
            </a:endParaRPr>
          </a:p>
          <a:p>
            <a:endParaRPr lang="en-GB">
              <a:cs typeface="Calibri"/>
            </a:endParaRPr>
          </a:p>
        </p:txBody>
      </p:sp>
      <p:pic>
        <p:nvPicPr>
          <p:cNvPr id="3" name="Picture 3" descr="Diagram&#10;&#10;Description automatically generated">
            <a:extLst>
              <a:ext uri="{FF2B5EF4-FFF2-40B4-BE49-F238E27FC236}">
                <a16:creationId xmlns:a16="http://schemas.microsoft.com/office/drawing/2014/main" id="{66661E43-F4FA-42E7-B4C7-D86C4265F948}"/>
              </a:ext>
            </a:extLst>
          </p:cNvPr>
          <p:cNvPicPr>
            <a:picLocks noChangeAspect="1"/>
          </p:cNvPicPr>
          <p:nvPr/>
        </p:nvPicPr>
        <p:blipFill>
          <a:blip r:embed="rId4"/>
          <a:stretch>
            <a:fillRect/>
          </a:stretch>
        </p:blipFill>
        <p:spPr>
          <a:xfrm>
            <a:off x="282668" y="237285"/>
            <a:ext cx="2762810" cy="2562225"/>
          </a:xfrm>
          <a:prstGeom prst="rect">
            <a:avLst/>
          </a:prstGeom>
        </p:spPr>
      </p:pic>
    </p:spTree>
    <p:custDataLst>
      <p:tags r:id="rId1"/>
    </p:custDataLst>
    <p:extLst>
      <p:ext uri="{BB962C8B-B14F-4D97-AF65-F5344CB8AC3E}">
        <p14:creationId xmlns:p14="http://schemas.microsoft.com/office/powerpoint/2010/main" val="1385637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4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770" name="Rectangle 2"/>
          <p:cNvSpPr>
            <a:spLocks noGrp="1" noRot="1" noChangeArrowheads="1"/>
          </p:cNvSpPr>
          <p:nvPr>
            <p:ph type="title"/>
          </p:nvPr>
        </p:nvSpPr>
        <p:spPr>
          <a:xfrm>
            <a:off x="9093496" y="618681"/>
            <a:ext cx="2613872" cy="4794567"/>
          </a:xfrm>
        </p:spPr>
        <p:txBody>
          <a:bodyPr vert="horz" lIns="91440" tIns="45720" rIns="91440" bIns="45720" rtlCol="0" anchor="ctr">
            <a:normAutofit/>
          </a:bodyPr>
          <a:lstStyle/>
          <a:p>
            <a:pPr>
              <a:defRPr/>
            </a:pPr>
            <a:r>
              <a:rPr lang="en-US" altLang="en-US" sz="3600" b="1" u="sng" dirty="0">
                <a:solidFill>
                  <a:srgbClr val="FFFFFF"/>
                </a:solidFill>
              </a:rPr>
              <a:t>Offertory</a:t>
            </a:r>
            <a:br>
              <a:rPr lang="en-US" altLang="en-US" sz="3600" b="1" u="sng" dirty="0"/>
            </a:br>
            <a:r>
              <a:rPr lang="en-US" altLang="en-US" sz="3600" b="1" u="sng" dirty="0">
                <a:solidFill>
                  <a:srgbClr val="FFFFFF"/>
                </a:solidFill>
              </a:rPr>
              <a:t>Procession of Gifts</a:t>
            </a:r>
            <a:br>
              <a:rPr lang="en-US" altLang="en-US" sz="3600" b="1" u="sng" dirty="0"/>
            </a:br>
            <a:endParaRPr lang="en-US" altLang="en-US" sz="3600">
              <a:solidFill>
                <a:srgbClr val="FFFFFF"/>
              </a:solidFill>
              <a:cs typeface="Calibri Light"/>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8D93E0CD-6C22-4835-A67A-A615C4FAA11C}"/>
              </a:ext>
            </a:extLst>
          </p:cNvPr>
          <p:cNvPicPr>
            <a:picLocks noChangeAspect="1"/>
          </p:cNvPicPr>
          <p:nvPr/>
        </p:nvPicPr>
        <p:blipFill rotWithShape="1">
          <a:blip r:embed="rId4"/>
          <a:srcRect r="6748"/>
          <a:stretch/>
        </p:blipFill>
        <p:spPr>
          <a:xfrm>
            <a:off x="976251" y="942538"/>
            <a:ext cx="7163222" cy="4808332"/>
          </a:xfrm>
          <a:prstGeom prst="rect">
            <a:avLst/>
          </a:prstGeom>
          <a:effectLst/>
        </p:spPr>
      </p:pic>
    </p:spTree>
    <p:custDataLst>
      <p:tags r:id="rId1"/>
    </p:custDataLst>
    <p:extLst>
      <p:ext uri="{BB962C8B-B14F-4D97-AF65-F5344CB8AC3E}">
        <p14:creationId xmlns:p14="http://schemas.microsoft.com/office/powerpoint/2010/main" val="308680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88770"/>
                                        </p:tgtEl>
                                        <p:attrNameLst>
                                          <p:attrName>style.visibility</p:attrName>
                                        </p:attrNameLst>
                                      </p:cBhvr>
                                      <p:to>
                                        <p:strVal val="visible"/>
                                      </p:to>
                                    </p:set>
                                    <p:animEffect transition="in" filter="fade">
                                      <p:cBhvr>
                                        <p:cTn id="7" dur="700"/>
                                        <p:tgtEl>
                                          <p:spTgt spid="288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893" y="350191"/>
            <a:ext cx="5055394" cy="600164"/>
          </a:xfrm>
          <a:prstGeom prst="rect">
            <a:avLst/>
          </a:prstGeom>
        </p:spPr>
        <p:txBody>
          <a:bodyPr lIns="91440" tIns="45720" rIns="91440" bIns="45720" anchor="t">
            <a:spAutoFit/>
          </a:bodyPr>
          <a:lstStyle/>
          <a:p>
            <a:pPr>
              <a:defRPr/>
            </a:pPr>
            <a:r>
              <a:rPr lang="en-GB" sz="3300" b="1" u="sng" kern="0">
                <a:solidFill>
                  <a:srgbClr val="C00000"/>
                </a:solidFill>
                <a:effectLst>
                  <a:outerShdw blurRad="38100" dist="38100" dir="2700000" algn="tl">
                    <a:srgbClr val="000000"/>
                  </a:outerShdw>
                </a:effectLst>
                <a:latin typeface="Arial"/>
                <a:ea typeface="+mj-ea"/>
                <a:cs typeface="+mj-cs"/>
              </a:rPr>
              <a:t>Liturgy of the Eucharist</a:t>
            </a:r>
            <a:endParaRPr lang="en-GB" sz="3300" u="sng" kern="0">
              <a:solidFill>
                <a:srgbClr val="C00000"/>
              </a:solidFill>
              <a:cs typeface="Calibri"/>
            </a:endParaRPr>
          </a:p>
        </p:txBody>
      </p:sp>
      <p:sp>
        <p:nvSpPr>
          <p:cNvPr id="3" name="Speech Bubble: Rectangle with Corners Rounded 2">
            <a:extLst>
              <a:ext uri="{FF2B5EF4-FFF2-40B4-BE49-F238E27FC236}">
                <a16:creationId xmlns:a16="http://schemas.microsoft.com/office/drawing/2014/main" id="{FF4571B5-C609-4294-A7D1-769478C82672}"/>
              </a:ext>
            </a:extLst>
          </p:cNvPr>
          <p:cNvSpPr/>
          <p:nvPr/>
        </p:nvSpPr>
        <p:spPr>
          <a:xfrm>
            <a:off x="7943620" y="386178"/>
            <a:ext cx="4243325" cy="577501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tx1"/>
                </a:solidFill>
                <a:latin typeface="Cavolini"/>
                <a:ea typeface="+mn-lt"/>
                <a:cs typeface="+mn-lt"/>
              </a:rPr>
              <a:t>The Holy Eucharist is a sacrament and a sacrifice. In it we remember the Last Supper Jesus had with his disciples</a:t>
            </a:r>
            <a:endParaRPr lang="en-US" sz="2000">
              <a:solidFill>
                <a:schemeClr val="tx1"/>
              </a:solidFill>
              <a:latin typeface="Cavolini"/>
              <a:ea typeface="+mn-lt"/>
              <a:cs typeface="+mn-lt"/>
            </a:endParaRPr>
          </a:p>
          <a:p>
            <a:pPr algn="ctr"/>
            <a:endParaRPr lang="en-GB" sz="2000">
              <a:solidFill>
                <a:schemeClr val="tx1"/>
              </a:solidFill>
              <a:latin typeface="Cavolini"/>
              <a:ea typeface="+mn-lt"/>
              <a:cs typeface="+mn-lt"/>
            </a:endParaRPr>
          </a:p>
          <a:p>
            <a:pPr algn="ctr"/>
            <a:r>
              <a:rPr lang="en-GB" sz="2000">
                <a:solidFill>
                  <a:schemeClr val="tx1"/>
                </a:solidFill>
                <a:latin typeface="Cavolini"/>
                <a:ea typeface="+mn-lt"/>
                <a:cs typeface="+mn-lt"/>
              </a:rPr>
              <a:t> In the Holy Eucharist, under the appearances of bread and wine, the Lord Jesus Christ is contained, offered, and received.</a:t>
            </a:r>
            <a:endParaRPr lang="en-US" sz="2000">
              <a:solidFill>
                <a:schemeClr val="tx1"/>
              </a:solidFill>
              <a:latin typeface="Cavolini"/>
              <a:ea typeface="+mn-lt"/>
              <a:cs typeface="+mn-lt"/>
            </a:endParaRPr>
          </a:p>
        </p:txBody>
      </p:sp>
      <p:pic>
        <p:nvPicPr>
          <p:cNvPr id="5" name="Picture 5" descr="A picture containing person, indoor, group, people&#10;&#10;Description automatically generated">
            <a:extLst>
              <a:ext uri="{FF2B5EF4-FFF2-40B4-BE49-F238E27FC236}">
                <a16:creationId xmlns:a16="http://schemas.microsoft.com/office/drawing/2014/main" id="{3EB587A6-4F5E-4D6E-AEA9-BCFE963104D7}"/>
              </a:ext>
            </a:extLst>
          </p:cNvPr>
          <p:cNvPicPr>
            <a:picLocks noChangeAspect="1"/>
          </p:cNvPicPr>
          <p:nvPr/>
        </p:nvPicPr>
        <p:blipFill>
          <a:blip r:embed="rId4"/>
          <a:stretch>
            <a:fillRect/>
          </a:stretch>
        </p:blipFill>
        <p:spPr>
          <a:xfrm>
            <a:off x="199569" y="2180247"/>
            <a:ext cx="4026726" cy="3207315"/>
          </a:xfrm>
          <a:prstGeom prst="rect">
            <a:avLst/>
          </a:prstGeom>
        </p:spPr>
      </p:pic>
      <p:pic>
        <p:nvPicPr>
          <p:cNvPr id="4" name="Picture 5">
            <a:extLst>
              <a:ext uri="{FF2B5EF4-FFF2-40B4-BE49-F238E27FC236}">
                <a16:creationId xmlns:a16="http://schemas.microsoft.com/office/drawing/2014/main" id="{C45709C7-C063-4E1C-9E61-FAACADD30F38}"/>
              </a:ext>
            </a:extLst>
          </p:cNvPr>
          <p:cNvPicPr>
            <a:picLocks noChangeAspect="1"/>
          </p:cNvPicPr>
          <p:nvPr/>
        </p:nvPicPr>
        <p:blipFill>
          <a:blip r:embed="rId5"/>
          <a:stretch>
            <a:fillRect/>
          </a:stretch>
        </p:blipFill>
        <p:spPr>
          <a:xfrm>
            <a:off x="4368895" y="1260663"/>
            <a:ext cx="3420595" cy="4179793"/>
          </a:xfrm>
          <a:prstGeom prst="rect">
            <a:avLst/>
          </a:prstGeom>
        </p:spPr>
      </p:pic>
    </p:spTree>
    <p:custDataLst>
      <p:tags r:id="rId1"/>
    </p:custDataLst>
    <p:extLst>
      <p:ext uri="{BB962C8B-B14F-4D97-AF65-F5344CB8AC3E}">
        <p14:creationId xmlns:p14="http://schemas.microsoft.com/office/powerpoint/2010/main" val="363203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618" y="778669"/>
            <a:ext cx="10717537" cy="5185172"/>
          </a:xfrm>
        </p:spPr>
        <p:txBody>
          <a:bodyPr vert="horz" lIns="91440" tIns="45720" rIns="91440" bIns="45720" rtlCol="0" anchor="t">
            <a:normAutofit/>
          </a:bodyPr>
          <a:lstStyle/>
          <a:p>
            <a:pPr>
              <a:buNone/>
              <a:defRPr/>
            </a:pPr>
            <a:r>
              <a:rPr lang="en-GB" sz="4800" b="1"/>
              <a:t>Fr Amal:  </a:t>
            </a:r>
            <a:r>
              <a:rPr lang="en-GB" sz="4800"/>
              <a:t>Blessed are you, Lord God of all creation, for through your goodness we have received the bread we offer you:  fruit of the earth and work of human hands, it will become for us the bread of life.</a:t>
            </a:r>
            <a:endParaRPr lang="en-GB" sz="4800">
              <a:cs typeface="Calibri"/>
            </a:endParaRPr>
          </a:p>
          <a:p>
            <a:pPr>
              <a:buFontTx/>
              <a:buNone/>
              <a:defRPr/>
            </a:pPr>
            <a:r>
              <a:rPr lang="en-GB" sz="4800" b="1">
                <a:solidFill>
                  <a:srgbClr val="C00000"/>
                </a:solidFill>
              </a:rPr>
              <a:t>All: Blessed be God for ever.</a:t>
            </a:r>
            <a:endParaRPr lang="en-GB" sz="4800" b="1">
              <a:solidFill>
                <a:srgbClr val="C00000"/>
              </a:solidFill>
              <a:cs typeface="Calibri"/>
            </a:endParaRPr>
          </a:p>
          <a:p>
            <a:pPr>
              <a:buFontTx/>
              <a:buNone/>
              <a:defRPr/>
            </a:pPr>
            <a:endParaRPr lang="en-GB" sz="4800" b="1">
              <a:solidFill>
                <a:schemeClr val="bg1"/>
              </a:solidFill>
              <a:cs typeface="Calibri"/>
            </a:endParaRPr>
          </a:p>
          <a:p>
            <a:pPr>
              <a:buFontTx/>
              <a:buNone/>
              <a:defRPr/>
            </a:pPr>
            <a:endParaRPr lang="en-GB" sz="4800">
              <a:cs typeface="Calibri"/>
            </a:endParaRPr>
          </a:p>
        </p:txBody>
      </p:sp>
    </p:spTree>
    <p:custDataLst>
      <p:tags r:id="rId1"/>
    </p:custDataLst>
    <p:extLst>
      <p:ext uri="{BB962C8B-B14F-4D97-AF65-F5344CB8AC3E}">
        <p14:creationId xmlns:p14="http://schemas.microsoft.com/office/powerpoint/2010/main" val="162571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9828" y="5030"/>
            <a:ext cx="9368908" cy="6804940"/>
          </a:xfrm>
          <a:prstGeom prst="rect">
            <a:avLst/>
          </a:prstGeom>
        </p:spPr>
        <p:txBody>
          <a:bodyPr wrap="square" lIns="91440" tIns="45720" rIns="91440" bIns="45720" anchor="t">
            <a:spAutoFit/>
          </a:bodyPr>
          <a:lstStyle/>
          <a:p>
            <a:pPr marL="257175" indent="-257175">
              <a:spcBef>
                <a:spcPct val="20000"/>
              </a:spcBef>
              <a:defRPr/>
            </a:pPr>
            <a:endParaRPr lang="en-GB" sz="3300" b="1" kern="0">
              <a:latin typeface="Arial"/>
            </a:endParaRPr>
          </a:p>
          <a:p>
            <a:pPr marL="257175" indent="-257175">
              <a:spcBef>
                <a:spcPct val="20000"/>
              </a:spcBef>
              <a:defRPr/>
            </a:pPr>
            <a:r>
              <a:rPr lang="en-GB" sz="4800" b="1" kern="0">
                <a:latin typeface="Arial"/>
              </a:rPr>
              <a:t>Fr Amal:  </a:t>
            </a:r>
            <a:r>
              <a:rPr lang="en-GB" sz="4800" kern="0">
                <a:latin typeface="Arial"/>
              </a:rPr>
              <a:t>Blessed are you, Lord God of all creation, for through your goodness we have received the wine we offer you:  fruit of the vine and work of human hands, it will become our spiritual drink.</a:t>
            </a:r>
            <a:endParaRPr lang="en-GB" sz="4800" kern="0">
              <a:latin typeface="Arial"/>
              <a:cs typeface="Arial"/>
            </a:endParaRPr>
          </a:p>
          <a:p>
            <a:pPr marL="257175" indent="-257175">
              <a:spcBef>
                <a:spcPct val="20000"/>
              </a:spcBef>
              <a:defRPr/>
            </a:pPr>
            <a:r>
              <a:rPr lang="en-GB" sz="4800" b="1" kern="0">
                <a:solidFill>
                  <a:srgbClr val="C00000"/>
                </a:solidFill>
                <a:latin typeface="Arial"/>
              </a:rPr>
              <a:t>All:	Blessed be God for ever.</a:t>
            </a:r>
            <a:endParaRPr lang="en-GB" sz="4800" b="1" kern="0">
              <a:solidFill>
                <a:srgbClr val="C00000"/>
              </a:solidFill>
              <a:latin typeface="Arial"/>
              <a:cs typeface="Arial"/>
            </a:endParaRPr>
          </a:p>
        </p:txBody>
      </p:sp>
    </p:spTree>
    <p:custDataLst>
      <p:tags r:id="rId1"/>
    </p:custDataLst>
    <p:extLst>
      <p:ext uri="{BB962C8B-B14F-4D97-AF65-F5344CB8AC3E}">
        <p14:creationId xmlns:p14="http://schemas.microsoft.com/office/powerpoint/2010/main" val="1393794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247897" y="414759"/>
            <a:ext cx="8992081" cy="634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100" b="1">
                <a:solidFill>
                  <a:srgbClr val="FF0000"/>
                </a:solidFill>
                <a:latin typeface="Arial" panose="020B0604020202020204" pitchFamily="34" charset="0"/>
              </a:rPr>
              <a:t>   </a:t>
            </a:r>
            <a:endParaRPr lang="en-GB" altLang="en-US" sz="2100" b="1">
              <a:solidFill>
                <a:srgbClr val="FFC000"/>
              </a:solidFill>
              <a:latin typeface="Arial" panose="020B0604020202020204" pitchFamily="34" charset="0"/>
            </a:endParaRPr>
          </a:p>
          <a:p>
            <a:pPr eaLnBrk="1" hangingPunct="1">
              <a:spcBef>
                <a:spcPct val="0"/>
              </a:spcBef>
              <a:buClrTx/>
              <a:buSzTx/>
              <a:buFontTx/>
              <a:buNone/>
            </a:pPr>
            <a:r>
              <a:rPr lang="en-GB" altLang="en-US" sz="4050" b="1" u="sng">
                <a:solidFill>
                  <a:srgbClr val="C00000"/>
                </a:solidFill>
                <a:latin typeface="Arial"/>
                <a:cs typeface="Arial"/>
              </a:rPr>
              <a:t>Orate </a:t>
            </a:r>
            <a:r>
              <a:rPr lang="en-GB" altLang="en-US" sz="4050" b="1" u="sng" err="1">
                <a:solidFill>
                  <a:srgbClr val="C00000"/>
                </a:solidFill>
                <a:latin typeface="Arial"/>
                <a:cs typeface="Arial"/>
              </a:rPr>
              <a:t>Fratres</a:t>
            </a:r>
            <a:endParaRPr lang="en-GB" altLang="en-US" sz="4050" b="1" u="sng">
              <a:solidFill>
                <a:srgbClr val="C00000"/>
              </a:solidFill>
              <a:latin typeface="Arial"/>
              <a:cs typeface="Arial"/>
            </a:endParaRPr>
          </a:p>
          <a:p>
            <a:pPr eaLnBrk="1" hangingPunct="1">
              <a:spcBef>
                <a:spcPct val="0"/>
              </a:spcBef>
              <a:buClrTx/>
              <a:buSzTx/>
              <a:buFontTx/>
              <a:buNone/>
            </a:pPr>
            <a:r>
              <a:rPr lang="en-GB" altLang="en-US" sz="4050" i="1">
                <a:solidFill>
                  <a:srgbClr val="C00000"/>
                </a:solidFill>
                <a:latin typeface="Arial"/>
                <a:cs typeface="Arial"/>
              </a:rPr>
              <a:t>Please stand:</a:t>
            </a:r>
          </a:p>
          <a:p>
            <a:pPr>
              <a:spcBef>
                <a:spcPct val="0"/>
              </a:spcBef>
              <a:buClrTx/>
              <a:buSzTx/>
              <a:buNone/>
            </a:pPr>
            <a:r>
              <a:rPr lang="en-GB" altLang="en-US" sz="4050" b="1">
                <a:latin typeface="Arial"/>
                <a:cs typeface="Arial"/>
              </a:rPr>
              <a:t>Fr. Amal: Pray, brothers and </a:t>
            </a:r>
            <a:endParaRPr lang="en-GB" altLang="en-US" sz="4050" b="1">
              <a:latin typeface="Arial" panose="020B0604020202020204" pitchFamily="34" charset="0"/>
              <a:cs typeface="Arial"/>
            </a:endParaRPr>
          </a:p>
          <a:p>
            <a:pPr>
              <a:spcBef>
                <a:spcPct val="0"/>
              </a:spcBef>
              <a:buClrTx/>
              <a:buSzTx/>
              <a:buNone/>
            </a:pPr>
            <a:r>
              <a:rPr lang="en-GB" altLang="en-US" sz="4050" b="1">
                <a:latin typeface="Arial"/>
                <a:cs typeface="Arial"/>
              </a:rPr>
              <a:t>sisters, </a:t>
            </a:r>
            <a:endParaRPr lang="en-GB" altLang="en-US" sz="4050" b="1">
              <a:latin typeface="Arial" panose="020B0604020202020204" pitchFamily="34" charset="0"/>
              <a:cs typeface="Arial"/>
            </a:endParaRPr>
          </a:p>
          <a:p>
            <a:pPr>
              <a:spcBef>
                <a:spcPct val="0"/>
              </a:spcBef>
              <a:buClrTx/>
              <a:buSzTx/>
              <a:buNone/>
            </a:pPr>
            <a:r>
              <a:rPr lang="en-GB" altLang="en-US" sz="4050">
                <a:latin typeface="Arial"/>
                <a:cs typeface="Arial"/>
              </a:rPr>
              <a:t>that my sacrifice and </a:t>
            </a:r>
          </a:p>
          <a:p>
            <a:pPr>
              <a:spcBef>
                <a:spcPct val="0"/>
              </a:spcBef>
              <a:buClrTx/>
              <a:buSzTx/>
              <a:buNone/>
            </a:pPr>
            <a:r>
              <a:rPr lang="en-GB" altLang="en-US" sz="4050">
                <a:latin typeface="Arial"/>
                <a:cs typeface="Arial"/>
              </a:rPr>
              <a:t>yours may be acceptable to </a:t>
            </a:r>
            <a:endParaRPr lang="en-GB">
              <a:latin typeface="Arial"/>
              <a:cs typeface="Arial"/>
            </a:endParaRPr>
          </a:p>
          <a:p>
            <a:pPr>
              <a:spcBef>
                <a:spcPct val="0"/>
              </a:spcBef>
              <a:buClrTx/>
              <a:buSzTx/>
              <a:buFontTx/>
              <a:buNone/>
            </a:pPr>
            <a:r>
              <a:rPr lang="en-GB" altLang="en-US" sz="4050">
                <a:latin typeface="Arial"/>
                <a:cs typeface="Arial"/>
              </a:rPr>
              <a:t>God,</a:t>
            </a:r>
            <a:endParaRPr lang="en-GB">
              <a:latin typeface="Arial"/>
              <a:cs typeface="Arial"/>
            </a:endParaRPr>
          </a:p>
          <a:p>
            <a:pPr eaLnBrk="1" hangingPunct="1">
              <a:spcBef>
                <a:spcPct val="0"/>
              </a:spcBef>
              <a:buClrTx/>
              <a:buSzTx/>
              <a:buFontTx/>
              <a:buNone/>
            </a:pPr>
            <a:r>
              <a:rPr lang="en-GB" altLang="en-US" sz="4050">
                <a:latin typeface="Arial" panose="020B0604020202020204" pitchFamily="34" charset="0"/>
              </a:rPr>
              <a:t>the almighty Father.</a:t>
            </a:r>
          </a:p>
          <a:p>
            <a:pPr eaLnBrk="1" hangingPunct="1">
              <a:spcBef>
                <a:spcPct val="0"/>
              </a:spcBef>
              <a:buClrTx/>
              <a:buSzTx/>
              <a:buFontTx/>
              <a:buNone/>
            </a:pPr>
            <a:endParaRPr lang="en-GB" altLang="en-US" sz="4050">
              <a:solidFill>
                <a:schemeClr val="bg1"/>
              </a:solidFill>
              <a:latin typeface="Arial" panose="020B0604020202020204" pitchFamily="34" charset="0"/>
            </a:endParaRPr>
          </a:p>
          <a:p>
            <a:pPr eaLnBrk="1" hangingPunct="1">
              <a:spcBef>
                <a:spcPct val="0"/>
              </a:spcBef>
              <a:buClrTx/>
              <a:buSzTx/>
              <a:buFontTx/>
              <a:buNone/>
            </a:pPr>
            <a:endParaRPr lang="en-GB" altLang="en-US" sz="2100" b="1">
              <a:solidFill>
                <a:schemeClr val="bg1"/>
              </a:solidFill>
              <a:latin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5DC3F65-80D0-4D0D-8FBB-2C4379AA9B0D}"/>
              </a:ext>
            </a:extLst>
          </p:cNvPr>
          <p:cNvSpPr/>
          <p:nvPr/>
        </p:nvSpPr>
        <p:spPr>
          <a:xfrm>
            <a:off x="8601235" y="281794"/>
            <a:ext cx="3429134" cy="577501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Cavolini"/>
                <a:ea typeface="+mn-lt"/>
                <a:cs typeface="+mn-lt"/>
              </a:rPr>
              <a:t>“Pray, brothers and sisters”</a:t>
            </a:r>
            <a:r>
              <a:rPr lang="en-GB">
                <a:solidFill>
                  <a:schemeClr val="tx1"/>
                </a:solidFill>
                <a:latin typeface="Cavolini"/>
                <a:ea typeface="+mn-lt"/>
                <a:cs typeface="+mn-lt"/>
              </a:rPr>
              <a:t> ends the preparation at the beginning of the Liturgy of the Eucharist. </a:t>
            </a:r>
            <a:endParaRPr lang="en-US">
              <a:solidFill>
                <a:schemeClr val="tx1"/>
              </a:solidFill>
              <a:latin typeface="Cavolini"/>
              <a:ea typeface="+mn-lt"/>
              <a:cs typeface="+mn-lt"/>
            </a:endParaRPr>
          </a:p>
          <a:p>
            <a:pPr algn="ctr"/>
            <a:r>
              <a:rPr lang="en-GB">
                <a:solidFill>
                  <a:schemeClr val="tx1"/>
                </a:solidFill>
                <a:latin typeface="Cavolini"/>
                <a:ea typeface="+mn-lt"/>
                <a:cs typeface="+mn-lt"/>
              </a:rPr>
              <a:t>The gifs of bread and wine are presented; the priest will pray while lifting the gifts slightly above the altar, and, after saying a short private prayer that our offerings and ourselves might be acceptable, washes his hands at the side of the altar.</a:t>
            </a:r>
            <a:endParaRPr lang="en-US">
              <a:solidFill>
                <a:schemeClr val="tx1"/>
              </a:solidFill>
              <a:latin typeface="Cavolini"/>
              <a:cs typeface="Calibri"/>
            </a:endParaRPr>
          </a:p>
        </p:txBody>
      </p:sp>
    </p:spTree>
    <p:custDataLst>
      <p:tags r:id="rId1"/>
    </p:custDataLst>
    <p:extLst>
      <p:ext uri="{BB962C8B-B14F-4D97-AF65-F5344CB8AC3E}">
        <p14:creationId xmlns:p14="http://schemas.microsoft.com/office/powerpoint/2010/main" val="2944583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373394" y="1355946"/>
            <a:ext cx="8847292" cy="320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None/>
            </a:pPr>
            <a:r>
              <a:rPr lang="en-GB" altLang="en-US" sz="4050" b="1">
                <a:solidFill>
                  <a:srgbClr val="C00000"/>
                </a:solidFill>
                <a:latin typeface="Tahoma"/>
                <a:ea typeface="Tahoma"/>
                <a:cs typeface="Tahoma"/>
              </a:rPr>
              <a:t>All:</a:t>
            </a:r>
            <a:r>
              <a:rPr lang="en-GB" altLang="en-US" sz="4050" b="1">
                <a:solidFill>
                  <a:schemeClr val="bg1"/>
                </a:solidFill>
                <a:latin typeface="Tahoma"/>
                <a:ea typeface="Tahoma"/>
                <a:cs typeface="Tahoma"/>
              </a:rPr>
              <a:t>	</a:t>
            </a:r>
            <a:r>
              <a:rPr lang="en-GB" altLang="en-US" sz="4050">
                <a:latin typeface="Tahoma"/>
                <a:ea typeface="Tahoma"/>
                <a:cs typeface="Tahoma"/>
              </a:rPr>
              <a:t>May the Lord accept the sacrifice at your hands for the praise and glory of his name, for our good and the good of all his holy </a:t>
            </a:r>
          </a:p>
          <a:p>
            <a:pPr eaLnBrk="1" hangingPunct="1">
              <a:spcBef>
                <a:spcPct val="0"/>
              </a:spcBef>
              <a:buClrTx/>
              <a:buSzTx/>
              <a:buFontTx/>
              <a:buNone/>
            </a:pPr>
            <a:r>
              <a:rPr lang="en-GB" altLang="en-US" sz="4050"/>
              <a:t>Church.</a:t>
            </a:r>
            <a:endParaRPr lang="en-GB" altLang="en-US" sz="4050">
              <a:ea typeface="Tahoma"/>
              <a:cs typeface="Tahoma"/>
            </a:endParaRPr>
          </a:p>
        </p:txBody>
      </p:sp>
    </p:spTree>
    <p:custDataLst>
      <p:tags r:id="rId1"/>
    </p:custDataLst>
    <p:extLst>
      <p:ext uri="{BB962C8B-B14F-4D97-AF65-F5344CB8AC3E}">
        <p14:creationId xmlns:p14="http://schemas.microsoft.com/office/powerpoint/2010/main" val="1010828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7CD30999-F577-4B6E-9DF1-C2848F92236A}"/>
              </a:ext>
            </a:extLst>
          </p:cNvPr>
          <p:cNvSpPr/>
          <p:nvPr/>
        </p:nvSpPr>
        <p:spPr>
          <a:xfrm>
            <a:off x="4718167" y="281794"/>
            <a:ext cx="7312202" cy="2706142"/>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u="sng">
                <a:solidFill>
                  <a:srgbClr val="C00000"/>
                </a:solidFill>
                <a:latin typeface="Cavolini"/>
                <a:ea typeface="+mn-lt"/>
                <a:cs typeface="+mn-lt"/>
              </a:rPr>
              <a:t>The priest will now say the Eucharistic prayer.</a:t>
            </a:r>
          </a:p>
          <a:p>
            <a:pPr algn="ctr"/>
            <a:r>
              <a:rPr lang="en-GB">
                <a:solidFill>
                  <a:schemeClr val="tx1"/>
                </a:solidFill>
                <a:latin typeface="Cavolini"/>
                <a:ea typeface="+mn-lt"/>
                <a:cs typeface="+mn-lt"/>
              </a:rPr>
              <a:t>In the Eucharistic Prayer the Church asks for the power of the Holy Spirit to consecrate the bread and wine to become Christ’s Body and Blood. </a:t>
            </a:r>
          </a:p>
          <a:p>
            <a:pPr algn="ctr"/>
            <a:r>
              <a:rPr lang="en-GB">
                <a:solidFill>
                  <a:schemeClr val="tx1"/>
                </a:solidFill>
                <a:latin typeface="Cavolini"/>
                <a:cs typeface="Calibri"/>
              </a:rPr>
              <a:t>This is the central part of the mass.</a:t>
            </a:r>
          </a:p>
          <a:p>
            <a:pPr algn="ctr"/>
            <a:r>
              <a:rPr lang="en-GB">
                <a:solidFill>
                  <a:schemeClr val="tx1"/>
                </a:solidFill>
                <a:latin typeface="Cavolini"/>
                <a:cs typeface="Calibri"/>
              </a:rPr>
              <a:t>Jesus' body is then given in Holy Communion.</a:t>
            </a:r>
          </a:p>
        </p:txBody>
      </p:sp>
      <p:pic>
        <p:nvPicPr>
          <p:cNvPr id="5" name="Picture 5" descr="A picture containing text, monitor, electronics, display&#10;&#10;Description automatically generated">
            <a:extLst>
              <a:ext uri="{FF2B5EF4-FFF2-40B4-BE49-F238E27FC236}">
                <a16:creationId xmlns:a16="http://schemas.microsoft.com/office/drawing/2014/main" id="{C68593D5-422A-4FA9-BB9A-458702718A1D}"/>
              </a:ext>
            </a:extLst>
          </p:cNvPr>
          <p:cNvPicPr>
            <a:picLocks noChangeAspect="1"/>
          </p:cNvPicPr>
          <p:nvPr/>
        </p:nvPicPr>
        <p:blipFill>
          <a:blip r:embed="rId4"/>
          <a:stretch>
            <a:fillRect/>
          </a:stretch>
        </p:blipFill>
        <p:spPr>
          <a:xfrm>
            <a:off x="617690" y="405400"/>
            <a:ext cx="3075661" cy="2237200"/>
          </a:xfrm>
          <a:prstGeom prst="rect">
            <a:avLst/>
          </a:prstGeom>
        </p:spPr>
      </p:pic>
      <p:pic>
        <p:nvPicPr>
          <p:cNvPr id="6" name="Picture 6" descr="A picture containing window, building, tower&#10;&#10;Description automatically generated">
            <a:extLst>
              <a:ext uri="{FF2B5EF4-FFF2-40B4-BE49-F238E27FC236}">
                <a16:creationId xmlns:a16="http://schemas.microsoft.com/office/drawing/2014/main" id="{2B44BF56-5542-4D3B-AE7C-28A813B1C1D5}"/>
              </a:ext>
            </a:extLst>
          </p:cNvPr>
          <p:cNvPicPr>
            <a:picLocks noChangeAspect="1"/>
          </p:cNvPicPr>
          <p:nvPr/>
        </p:nvPicPr>
        <p:blipFill>
          <a:blip r:embed="rId5"/>
          <a:stretch>
            <a:fillRect/>
          </a:stretch>
        </p:blipFill>
        <p:spPr>
          <a:xfrm>
            <a:off x="323980" y="3244632"/>
            <a:ext cx="3798778" cy="3343666"/>
          </a:xfrm>
          <a:prstGeom prst="rect">
            <a:avLst/>
          </a:prstGeom>
        </p:spPr>
      </p:pic>
      <p:sp>
        <p:nvSpPr>
          <p:cNvPr id="7" name="Speech Bubble: Rectangle with Corners Rounded 6">
            <a:extLst>
              <a:ext uri="{FF2B5EF4-FFF2-40B4-BE49-F238E27FC236}">
                <a16:creationId xmlns:a16="http://schemas.microsoft.com/office/drawing/2014/main" id="{1F9D913C-C6F7-42C2-BCA4-B5900D5F1F87}"/>
              </a:ext>
            </a:extLst>
          </p:cNvPr>
          <p:cNvSpPr/>
          <p:nvPr/>
        </p:nvSpPr>
        <p:spPr>
          <a:xfrm>
            <a:off x="4718167" y="3914342"/>
            <a:ext cx="7312202" cy="174581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a:solidFill>
                  <a:srgbClr val="00B050"/>
                </a:solidFill>
                <a:latin typeface="Cavolini"/>
                <a:ea typeface="+mn-lt"/>
                <a:cs typeface="+mn-lt"/>
              </a:rPr>
              <a:t>We</a:t>
            </a:r>
            <a:r>
              <a:rPr lang="en-GB" sz="3200" b="1">
                <a:solidFill>
                  <a:srgbClr val="00B050"/>
                </a:solidFill>
                <a:latin typeface="Cavolini"/>
                <a:cs typeface="Calibri"/>
              </a:rPr>
              <a:t> take part in our shared responses.</a:t>
            </a:r>
          </a:p>
        </p:txBody>
      </p:sp>
    </p:spTree>
    <p:custDataLst>
      <p:tags r:id="rId1"/>
    </p:custDataLst>
    <p:extLst>
      <p:ext uri="{BB962C8B-B14F-4D97-AF65-F5344CB8AC3E}">
        <p14:creationId xmlns:p14="http://schemas.microsoft.com/office/powerpoint/2010/main" val="1982107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580634" y="188119"/>
            <a:ext cx="8087116"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4050" b="1" u="sng" dirty="0">
                <a:solidFill>
                  <a:srgbClr val="C00000"/>
                </a:solidFill>
                <a:latin typeface="Arial"/>
                <a:cs typeface="Arial"/>
              </a:rPr>
              <a:t>Preface Dialogue</a:t>
            </a:r>
          </a:p>
          <a:p>
            <a:pPr>
              <a:spcBef>
                <a:spcPct val="0"/>
              </a:spcBef>
              <a:buClrTx/>
              <a:buSzTx/>
              <a:buNone/>
            </a:pPr>
            <a:r>
              <a:rPr lang="en-GB" altLang="en-US" sz="4050" i="1" dirty="0">
                <a:latin typeface="Calibri"/>
                <a:cs typeface="Arial"/>
              </a:rPr>
              <a:t>This marks the beginning of the Eucharistic prayer.</a:t>
            </a:r>
            <a:endParaRPr lang="en-GB" altLang="en-US" sz="4050" b="1" u="sng" dirty="0">
              <a:solidFill>
                <a:srgbClr val="C00000"/>
              </a:solidFill>
              <a:latin typeface="Arial" panose="020B0604020202020204" pitchFamily="34" charset="0"/>
              <a:cs typeface="Arial"/>
            </a:endParaRPr>
          </a:p>
          <a:p>
            <a:pPr>
              <a:spcBef>
                <a:spcPct val="0"/>
              </a:spcBef>
              <a:buClrTx/>
              <a:buSzTx/>
              <a:buNone/>
            </a:pPr>
            <a:endParaRPr lang="en-GB" altLang="en-US" sz="4050" b="1">
              <a:solidFill>
                <a:srgbClr val="FFFFFF"/>
              </a:solidFill>
              <a:latin typeface="Arial" panose="020B0604020202020204" pitchFamily="34" charset="0"/>
              <a:cs typeface="Arial" panose="020B0604020202020204" pitchFamily="34" charset="0"/>
            </a:endParaRPr>
          </a:p>
          <a:p>
            <a:pPr eaLnBrk="1" hangingPunct="1">
              <a:spcBef>
                <a:spcPct val="0"/>
              </a:spcBef>
              <a:buClrTx/>
              <a:buSzTx/>
              <a:buFontTx/>
              <a:buNone/>
            </a:pPr>
            <a:r>
              <a:rPr lang="en-GB" altLang="en-US" sz="4050" b="1" dirty="0">
                <a:latin typeface="Arial"/>
                <a:cs typeface="Arial"/>
              </a:rPr>
              <a:t>Fr. Amal: 	</a:t>
            </a:r>
            <a:r>
              <a:rPr lang="en-GB" altLang="en-US" sz="4050" dirty="0">
                <a:latin typeface="Arial"/>
                <a:cs typeface="Arial"/>
              </a:rPr>
              <a:t>The Lord be with you.</a:t>
            </a:r>
          </a:p>
          <a:p>
            <a:pPr eaLnBrk="1" hangingPunct="1">
              <a:spcBef>
                <a:spcPct val="0"/>
              </a:spcBef>
              <a:buClrTx/>
              <a:buSzTx/>
              <a:buFontTx/>
              <a:buNone/>
            </a:pPr>
            <a:endParaRPr lang="en-GB" altLang="en-US" sz="4050" b="1">
              <a:latin typeface="Arial" panose="020B0604020202020204" pitchFamily="34" charset="0"/>
            </a:endParaRPr>
          </a:p>
          <a:p>
            <a:pPr eaLnBrk="1" hangingPunct="1">
              <a:spcBef>
                <a:spcPct val="0"/>
              </a:spcBef>
              <a:buClrTx/>
              <a:buSzTx/>
              <a:buFontTx/>
              <a:buNone/>
            </a:pPr>
            <a:r>
              <a:rPr lang="en-GB" altLang="en-US" sz="4050" b="1" dirty="0">
                <a:solidFill>
                  <a:srgbClr val="00B050"/>
                </a:solidFill>
                <a:latin typeface="Arial"/>
                <a:cs typeface="Arial"/>
              </a:rPr>
              <a:t>People:	And with your spirit.</a:t>
            </a:r>
          </a:p>
          <a:p>
            <a:pPr eaLnBrk="1" hangingPunct="1">
              <a:spcBef>
                <a:spcPct val="0"/>
              </a:spcBef>
              <a:buClrTx/>
              <a:buSzTx/>
              <a:buFontTx/>
              <a:buNone/>
            </a:pPr>
            <a:endParaRPr lang="en-GB" altLang="en-US" sz="4050" b="1">
              <a:latin typeface="Arial" panose="020B0604020202020204" pitchFamily="34" charset="0"/>
            </a:endParaRPr>
          </a:p>
          <a:p>
            <a:pPr eaLnBrk="1" hangingPunct="1">
              <a:spcBef>
                <a:spcPct val="0"/>
              </a:spcBef>
              <a:buClrTx/>
              <a:buSzTx/>
              <a:buFontTx/>
              <a:buNone/>
            </a:pPr>
            <a:r>
              <a:rPr lang="en-GB" altLang="en-US" sz="4050" b="1" dirty="0">
                <a:latin typeface="Arial"/>
                <a:cs typeface="Arial"/>
              </a:rPr>
              <a:t>Fr. Amal:	</a:t>
            </a:r>
            <a:r>
              <a:rPr lang="en-GB" altLang="en-US" sz="4050" dirty="0">
                <a:latin typeface="Arial"/>
                <a:cs typeface="Arial"/>
              </a:rPr>
              <a:t>Lift up your hearts.</a:t>
            </a:r>
          </a:p>
          <a:p>
            <a:pPr eaLnBrk="1" hangingPunct="1">
              <a:spcBef>
                <a:spcPct val="0"/>
              </a:spcBef>
              <a:buClrTx/>
              <a:buSzTx/>
              <a:buFontTx/>
              <a:buNone/>
            </a:pPr>
            <a:endParaRPr lang="en-GB" altLang="en-US" sz="4050">
              <a:solidFill>
                <a:schemeClr val="bg1"/>
              </a:solidFill>
              <a:latin typeface="Arial" panose="020B0604020202020204" pitchFamily="34" charset="0"/>
            </a:endParaRPr>
          </a:p>
          <a:p>
            <a:pPr eaLnBrk="1" hangingPunct="1">
              <a:spcBef>
                <a:spcPct val="0"/>
              </a:spcBef>
              <a:buClrTx/>
              <a:buSzTx/>
              <a:buFontTx/>
              <a:buNone/>
            </a:pPr>
            <a:endParaRPr lang="en-US" altLang="en-US" sz="2100" b="1">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AA326CB9-CFC6-4FF6-9B7A-E3460C517A93}"/>
              </a:ext>
            </a:extLst>
          </p:cNvPr>
          <p:cNvSpPr txBox="1"/>
          <p:nvPr/>
        </p:nvSpPr>
        <p:spPr>
          <a:xfrm>
            <a:off x="8868427" y="51774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464E56"/>
              </a:solidFill>
              <a:latin typeface="helvetica neue"/>
            </a:endParaRPr>
          </a:p>
        </p:txBody>
      </p:sp>
      <p:sp>
        <p:nvSpPr>
          <p:cNvPr id="4" name="Speech Bubble: Rectangle with Corners Rounded 3">
            <a:extLst>
              <a:ext uri="{FF2B5EF4-FFF2-40B4-BE49-F238E27FC236}">
                <a16:creationId xmlns:a16="http://schemas.microsoft.com/office/drawing/2014/main" id="{BDE3247C-FCF0-4270-BAF8-532235B32F3C}"/>
              </a:ext>
            </a:extLst>
          </p:cNvPr>
          <p:cNvSpPr/>
          <p:nvPr/>
        </p:nvSpPr>
        <p:spPr>
          <a:xfrm>
            <a:off x="8663867" y="323547"/>
            <a:ext cx="3199490" cy="3906552"/>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464E56"/>
                </a:solidFill>
                <a:latin typeface="Cavolini"/>
                <a:cs typeface="Cavolini"/>
              </a:rPr>
              <a:t>The Prayer begins with the preface, lifting our hearts up to the Father. Then comes the Sanctus, proclaiming God’s holiness and glory that fills the universe.</a:t>
            </a:r>
            <a:r>
              <a:rPr lang="en-US" sz="2000">
                <a:latin typeface="Cavolini"/>
                <a:ea typeface="helvetica neue"/>
                <a:cs typeface="helvetica neue"/>
              </a:rPr>
              <a:t>​</a:t>
            </a:r>
            <a:endParaRPr lang="en-GB" sz="2000" b="1" u="sng">
              <a:solidFill>
                <a:srgbClr val="C00000"/>
              </a:solidFill>
              <a:latin typeface="Cavolini"/>
              <a:cs typeface="Calibri"/>
            </a:endParaRPr>
          </a:p>
        </p:txBody>
      </p:sp>
    </p:spTree>
    <p:custDataLst>
      <p:tags r:id="rId1"/>
    </p:custDataLst>
    <p:extLst>
      <p:ext uri="{BB962C8B-B14F-4D97-AF65-F5344CB8AC3E}">
        <p14:creationId xmlns:p14="http://schemas.microsoft.com/office/powerpoint/2010/main" val="3861785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847579" y="242888"/>
            <a:ext cx="7624909"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4050" b="1">
                <a:solidFill>
                  <a:srgbClr val="00B050"/>
                </a:solidFill>
                <a:latin typeface="Arial"/>
                <a:cs typeface="Arial"/>
              </a:rPr>
              <a:t>People:	We lift them up to the Lord.</a:t>
            </a:r>
          </a:p>
          <a:p>
            <a:pPr eaLnBrk="1" hangingPunct="1">
              <a:spcBef>
                <a:spcPct val="0"/>
              </a:spcBef>
              <a:buClrTx/>
              <a:buSzTx/>
              <a:buFontTx/>
              <a:buNone/>
            </a:pPr>
            <a:endParaRPr lang="en-GB" altLang="en-US" sz="4050" b="1">
              <a:solidFill>
                <a:srgbClr val="00B050"/>
              </a:solidFill>
              <a:latin typeface="Arial" panose="020B0604020202020204" pitchFamily="34" charset="0"/>
              <a:cs typeface="Arial"/>
            </a:endParaRPr>
          </a:p>
          <a:p>
            <a:pPr eaLnBrk="1" hangingPunct="1">
              <a:spcBef>
                <a:spcPct val="0"/>
              </a:spcBef>
              <a:buClrTx/>
              <a:buSzTx/>
              <a:buFontTx/>
              <a:buNone/>
            </a:pPr>
            <a:r>
              <a:rPr lang="en-GB" altLang="en-US" sz="4050" b="1">
                <a:latin typeface="Arial"/>
                <a:cs typeface="Arial"/>
              </a:rPr>
              <a:t>Fr. Amal:	</a:t>
            </a:r>
            <a:r>
              <a:rPr lang="en-GB" altLang="en-US" sz="4050">
                <a:latin typeface="Arial"/>
                <a:cs typeface="Arial"/>
              </a:rPr>
              <a:t>Let us give thanks to the Lord our God.</a:t>
            </a:r>
          </a:p>
          <a:p>
            <a:pPr eaLnBrk="1" hangingPunct="1">
              <a:spcBef>
                <a:spcPct val="0"/>
              </a:spcBef>
              <a:buClrTx/>
              <a:buSzTx/>
              <a:buFontTx/>
              <a:buNone/>
            </a:pPr>
            <a:endParaRPr lang="en-GB" altLang="en-US" sz="4050">
              <a:solidFill>
                <a:srgbClr val="C00000"/>
              </a:solidFill>
              <a:latin typeface="Arial" panose="020B0604020202020204" pitchFamily="34" charset="0"/>
              <a:cs typeface="Arial"/>
            </a:endParaRPr>
          </a:p>
          <a:p>
            <a:pPr eaLnBrk="1" hangingPunct="1">
              <a:spcBef>
                <a:spcPct val="0"/>
              </a:spcBef>
              <a:buClrTx/>
              <a:buSzTx/>
              <a:buFontTx/>
              <a:buNone/>
            </a:pPr>
            <a:r>
              <a:rPr lang="en-GB" altLang="en-US" sz="4050" b="1">
                <a:solidFill>
                  <a:srgbClr val="00B050"/>
                </a:solidFill>
                <a:latin typeface="Arial"/>
                <a:cs typeface="Arial"/>
              </a:rPr>
              <a:t>People:	It is right and just.</a:t>
            </a:r>
            <a:endParaRPr lang="en-GB" altLang="en-US" sz="4050">
              <a:solidFill>
                <a:srgbClr val="00B050"/>
              </a:solidFill>
              <a:latin typeface="Arial"/>
              <a:cs typeface="Arial"/>
            </a:endParaRPr>
          </a:p>
        </p:txBody>
      </p:sp>
      <p:pic>
        <p:nvPicPr>
          <p:cNvPr id="4" name="Picture 4" descr="A picture containing shape&#10;&#10;Description automatically generated">
            <a:extLst>
              <a:ext uri="{FF2B5EF4-FFF2-40B4-BE49-F238E27FC236}">
                <a16:creationId xmlns:a16="http://schemas.microsoft.com/office/drawing/2014/main" id="{FEA9AB9F-92F7-4DE5-959B-33595432C3C7}"/>
              </a:ext>
            </a:extLst>
          </p:cNvPr>
          <p:cNvPicPr>
            <a:picLocks noChangeAspect="1"/>
          </p:cNvPicPr>
          <p:nvPr/>
        </p:nvPicPr>
        <p:blipFill>
          <a:blip r:embed="rId4"/>
          <a:stretch>
            <a:fillRect/>
          </a:stretch>
        </p:blipFill>
        <p:spPr>
          <a:xfrm>
            <a:off x="9129386" y="3779729"/>
            <a:ext cx="2743200" cy="2743200"/>
          </a:xfrm>
          <a:prstGeom prst="rect">
            <a:avLst/>
          </a:prstGeom>
        </p:spPr>
      </p:pic>
    </p:spTree>
    <p:custDataLst>
      <p:tags r:id="rId1"/>
    </p:custDataLst>
    <p:extLst>
      <p:ext uri="{BB962C8B-B14F-4D97-AF65-F5344CB8AC3E}">
        <p14:creationId xmlns:p14="http://schemas.microsoft.com/office/powerpoint/2010/main" val="1011905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721650" y="824630"/>
            <a:ext cx="7715788" cy="545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4400" b="1" u="sng">
                <a:solidFill>
                  <a:srgbClr val="C00000"/>
                </a:solidFill>
                <a:latin typeface="Calibri"/>
                <a:cs typeface="Arial"/>
              </a:rPr>
              <a:t>The Sanctus</a:t>
            </a:r>
          </a:p>
          <a:p>
            <a:pPr eaLnBrk="1" hangingPunct="1">
              <a:spcBef>
                <a:spcPct val="0"/>
              </a:spcBef>
              <a:buClrTx/>
              <a:buSzTx/>
              <a:buFontTx/>
              <a:buNone/>
            </a:pPr>
            <a:endParaRPr lang="en-GB" altLang="en-US" sz="4400" b="1" u="sng">
              <a:solidFill>
                <a:srgbClr val="C00000"/>
              </a:solidFill>
              <a:latin typeface="Calibri"/>
              <a:cs typeface="Arial"/>
            </a:endParaRPr>
          </a:p>
          <a:p>
            <a:pPr eaLnBrk="1" hangingPunct="1">
              <a:spcBef>
                <a:spcPct val="0"/>
              </a:spcBef>
              <a:buClrTx/>
              <a:buSzTx/>
              <a:buFontTx/>
              <a:buNone/>
            </a:pPr>
            <a:r>
              <a:rPr lang="en-GB" altLang="en-US" sz="4400" b="1">
                <a:latin typeface="Calibri"/>
                <a:cs typeface="Arial"/>
              </a:rPr>
              <a:t>Holy, Holy, Holy Lord God of hosts,</a:t>
            </a:r>
          </a:p>
          <a:p>
            <a:pPr eaLnBrk="1" hangingPunct="1">
              <a:spcBef>
                <a:spcPct val="0"/>
              </a:spcBef>
              <a:buClrTx/>
              <a:buSzTx/>
              <a:buFontTx/>
              <a:buNone/>
            </a:pPr>
            <a:r>
              <a:rPr lang="en-GB" altLang="en-US" sz="4400" b="1">
                <a:latin typeface="Calibri"/>
                <a:cs typeface="Arial"/>
              </a:rPr>
              <a:t>Heaven and earth are full of your glory.</a:t>
            </a:r>
          </a:p>
          <a:p>
            <a:pPr eaLnBrk="1" hangingPunct="1">
              <a:spcBef>
                <a:spcPct val="0"/>
              </a:spcBef>
              <a:buClrTx/>
              <a:buSzTx/>
              <a:buFontTx/>
              <a:buNone/>
            </a:pPr>
            <a:r>
              <a:rPr lang="en-GB" altLang="en-US" sz="4400" b="1">
                <a:latin typeface="Calibri"/>
                <a:cs typeface="Arial"/>
              </a:rPr>
              <a:t>Hosanna in the highest.</a:t>
            </a:r>
          </a:p>
          <a:p>
            <a:pPr eaLnBrk="1" hangingPunct="1">
              <a:spcBef>
                <a:spcPct val="0"/>
              </a:spcBef>
              <a:buClrTx/>
              <a:buSzTx/>
              <a:buFontTx/>
              <a:buNone/>
            </a:pPr>
            <a:endParaRPr lang="en-US" altLang="en-US" sz="4050" b="1">
              <a:solidFill>
                <a:schemeClr val="bg1"/>
              </a:solidFill>
              <a:latin typeface="Arial" panose="020B0604020202020204" pitchFamily="34" charset="0"/>
            </a:endParaRPr>
          </a:p>
        </p:txBody>
      </p:sp>
      <p:pic>
        <p:nvPicPr>
          <p:cNvPr id="3" name="Picture 5" descr="http://tse1.mm.bing.net/th?id=OIP.Mdabf11c84a33728c873240641f0860fbo0&amp;w=170&amp;h=100&amp;c=7&amp;rs=1&amp;qlt=90&amp;pid=3.1&amp;rm=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879" y="3623310"/>
            <a:ext cx="4233456" cy="249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3244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a:xfrm>
            <a:off x="3226526" y="381000"/>
            <a:ext cx="5760720" cy="5823857"/>
          </a:xfrm>
        </p:spPr>
        <p:txBody>
          <a:bodyPr>
            <a:noAutofit/>
          </a:bodyPr>
          <a:lstStyle/>
          <a:p>
            <a:pPr algn="ctr" eaLnBrk="1" hangingPunct="1">
              <a:defRPr/>
            </a:pPr>
            <a:r>
              <a:rPr lang="en-GB" altLang="en-US" sz="3200" b="1" dirty="0">
                <a:solidFill>
                  <a:srgbClr val="C00000"/>
                </a:solidFill>
                <a:latin typeface="Comic Sans MS"/>
              </a:rPr>
              <a:t>GATHER</a:t>
            </a:r>
            <a:br>
              <a:rPr lang="en-GB" altLang="en-US" sz="2400" b="1">
                <a:latin typeface="Comic Sans MS"/>
              </a:rPr>
            </a:br>
            <a:r>
              <a:rPr lang="en-GB" altLang="en-US" sz="3200" b="1" dirty="0">
                <a:latin typeface="Comic Sans MS"/>
              </a:rPr>
              <a:t>We gather with the parish family, </a:t>
            </a:r>
            <a:br>
              <a:rPr lang="en-GB" altLang="en-US" sz="3200" b="1">
                <a:latin typeface="Comic Sans MS"/>
              </a:rPr>
            </a:br>
            <a:br>
              <a:rPr lang="en-GB" altLang="en-US" sz="2400" b="1">
                <a:latin typeface="Comic Sans MS"/>
              </a:rPr>
            </a:br>
            <a:br>
              <a:rPr lang="en-GB" altLang="en-US" sz="2400" b="1">
                <a:latin typeface="Comic Sans MS"/>
              </a:rPr>
            </a:br>
            <a:br>
              <a:rPr lang="en-GB" altLang="en-US" sz="2400" b="1">
                <a:latin typeface="Comic Sans MS"/>
              </a:rPr>
            </a:br>
            <a:br>
              <a:rPr lang="en-GB" altLang="en-US" sz="2400" b="1">
                <a:latin typeface="Comic Sans MS"/>
              </a:rPr>
            </a:br>
            <a:br>
              <a:rPr lang="en-GB" altLang="en-US" sz="2400" b="1">
                <a:latin typeface="Comic Sans MS"/>
              </a:rPr>
            </a:br>
            <a:br>
              <a:rPr lang="en-GB" altLang="en-US" sz="2400" b="1">
                <a:latin typeface="Comic Sans MS"/>
              </a:rPr>
            </a:br>
            <a:br>
              <a:rPr lang="en-GB" altLang="en-US" sz="2400" b="1">
                <a:latin typeface="Comic Sans MS"/>
              </a:rPr>
            </a:br>
            <a:br>
              <a:rPr lang="en-GB" altLang="en-US" sz="2400" b="1">
                <a:latin typeface="Comic Sans MS"/>
              </a:rPr>
            </a:br>
            <a:br>
              <a:rPr lang="en-GB" altLang="en-US" sz="2400" b="1">
                <a:latin typeface="Comic Sans MS"/>
              </a:rPr>
            </a:br>
            <a:br>
              <a:rPr lang="en-GB" altLang="en-US" sz="2400" b="1">
                <a:latin typeface="Comic Sans MS"/>
              </a:rPr>
            </a:br>
            <a:br>
              <a:rPr lang="en-GB" altLang="en-US" sz="2400" b="1">
                <a:latin typeface="Comic Sans MS"/>
              </a:rPr>
            </a:br>
            <a:r>
              <a:rPr lang="en-GB" altLang="en-US" sz="3200" b="1" dirty="0">
                <a:latin typeface="Comic Sans MS"/>
              </a:rPr>
              <a:t>thanking God that we are </a:t>
            </a:r>
            <a:br>
              <a:rPr lang="en-GB" altLang="en-US" sz="3200" b="1">
                <a:latin typeface="Comic Sans MS"/>
              </a:rPr>
            </a:br>
            <a:r>
              <a:rPr lang="en-GB" altLang="en-US" sz="3200" b="1" dirty="0">
                <a:latin typeface="Comic Sans MS"/>
              </a:rPr>
              <a:t>a school family</a:t>
            </a:r>
            <a:endParaRPr lang="en-US" altLang="en-US" sz="3200" b="1" dirty="0">
              <a:latin typeface="Comic Sans MS"/>
            </a:endParaRPr>
          </a:p>
        </p:txBody>
      </p:sp>
      <p:pic>
        <p:nvPicPr>
          <p:cNvPr id="9219" name="Picture 3" descr="9_10"/>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895284" y="2128572"/>
            <a:ext cx="4403152" cy="311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2001833072"/>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732262" y="837010"/>
            <a:ext cx="668545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4400" b="1">
                <a:latin typeface="Calibri"/>
                <a:ea typeface="Tahoma"/>
                <a:cs typeface="Tahoma"/>
              </a:rPr>
              <a:t>Blessed is he who comes</a:t>
            </a:r>
          </a:p>
          <a:p>
            <a:pPr eaLnBrk="1" hangingPunct="1">
              <a:spcBef>
                <a:spcPct val="0"/>
              </a:spcBef>
              <a:buClrTx/>
              <a:buSzTx/>
              <a:buFontTx/>
              <a:buNone/>
            </a:pPr>
            <a:r>
              <a:rPr lang="en-GB" altLang="en-US" sz="4400" b="1">
                <a:latin typeface="Calibri"/>
                <a:ea typeface="Tahoma"/>
                <a:cs typeface="Tahoma"/>
              </a:rPr>
              <a:t>In the name of the Lord.</a:t>
            </a:r>
          </a:p>
          <a:p>
            <a:pPr eaLnBrk="1" hangingPunct="1">
              <a:spcBef>
                <a:spcPct val="0"/>
              </a:spcBef>
              <a:buClrTx/>
              <a:buSzTx/>
              <a:buFontTx/>
              <a:buNone/>
            </a:pPr>
            <a:r>
              <a:rPr lang="en-GB" altLang="en-US" sz="4400" b="1">
                <a:latin typeface="Calibri"/>
                <a:ea typeface="Tahoma"/>
                <a:cs typeface="Tahoma"/>
              </a:rPr>
              <a:t>Hosanna in the highest.</a:t>
            </a:r>
          </a:p>
          <a:p>
            <a:pPr eaLnBrk="1" hangingPunct="1">
              <a:spcBef>
                <a:spcPct val="0"/>
              </a:spcBef>
              <a:buClrTx/>
              <a:buSzTx/>
              <a:buFontTx/>
              <a:buNone/>
            </a:pPr>
            <a:endParaRPr lang="en-GB" altLang="en-US" sz="4400" b="1">
              <a:solidFill>
                <a:schemeClr val="accent1"/>
              </a:solidFill>
              <a:latin typeface="Calibri"/>
              <a:ea typeface="Tahoma"/>
              <a:cs typeface="Tahoma"/>
            </a:endParaRPr>
          </a:p>
          <a:p>
            <a:pPr eaLnBrk="1" hangingPunct="1">
              <a:spcBef>
                <a:spcPct val="0"/>
              </a:spcBef>
              <a:buClrTx/>
              <a:buSzTx/>
              <a:buFontTx/>
              <a:buNone/>
            </a:pPr>
            <a:r>
              <a:rPr lang="en-GB" altLang="en-US" sz="4400" i="1">
                <a:solidFill>
                  <a:srgbClr val="C00000"/>
                </a:solidFill>
                <a:latin typeface="Calibri"/>
                <a:ea typeface="Tahoma"/>
                <a:cs typeface="Tahoma"/>
              </a:rPr>
              <a:t>Please sit</a:t>
            </a:r>
          </a:p>
        </p:txBody>
      </p:sp>
      <p:pic>
        <p:nvPicPr>
          <p:cNvPr id="3" name="Picture 5" descr="http://tse1.mm.bing.net/th?id=OIP.Mdabf11c84a33728c873240641f0860fbo0&amp;w=170&amp;h=100&amp;c=7&amp;rs=1&amp;qlt=90&amp;pid=3.1&amp;rm=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5439" y="4054384"/>
            <a:ext cx="4233456" cy="249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37754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 picture containing shape&#10;&#10;Description automatically generated">
            <a:extLst>
              <a:ext uri="{FF2B5EF4-FFF2-40B4-BE49-F238E27FC236}">
                <a16:creationId xmlns:a16="http://schemas.microsoft.com/office/drawing/2014/main" id="{2879725C-6BD6-47AE-A96B-80D860E312C9}"/>
              </a:ext>
            </a:extLst>
          </p:cNvPr>
          <p:cNvPicPr>
            <a:picLocks noChangeAspect="1"/>
          </p:cNvPicPr>
          <p:nvPr/>
        </p:nvPicPr>
        <p:blipFill>
          <a:blip r:embed="rId3"/>
          <a:stretch>
            <a:fillRect/>
          </a:stretch>
        </p:blipFill>
        <p:spPr>
          <a:xfrm>
            <a:off x="4873671" y="3549243"/>
            <a:ext cx="2743200" cy="2743200"/>
          </a:xfrm>
          <a:prstGeom prst="rect">
            <a:avLst/>
          </a:prstGeom>
        </p:spPr>
      </p:pic>
      <p:sp>
        <p:nvSpPr>
          <p:cNvPr id="4" name="TextBox 3">
            <a:extLst>
              <a:ext uri="{FF2B5EF4-FFF2-40B4-BE49-F238E27FC236}">
                <a16:creationId xmlns:a16="http://schemas.microsoft.com/office/drawing/2014/main" id="{4228641E-DEC7-49FE-AB80-75A8A853A3E7}"/>
              </a:ext>
            </a:extLst>
          </p:cNvPr>
          <p:cNvSpPr txBox="1"/>
          <p:nvPr/>
        </p:nvSpPr>
        <p:spPr>
          <a:xfrm>
            <a:off x="2327097" y="289387"/>
            <a:ext cx="8411107"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u="sng" dirty="0">
                <a:solidFill>
                  <a:srgbClr val="C00000"/>
                </a:solidFill>
                <a:latin typeface="Arial"/>
                <a:cs typeface="Arial"/>
              </a:rPr>
              <a:t>Consecration</a:t>
            </a:r>
          </a:p>
          <a:p>
            <a:pPr>
              <a:spcBef>
                <a:spcPct val="0"/>
              </a:spcBef>
            </a:pPr>
            <a:r>
              <a:rPr lang="en-GB" sz="3600" i="1" dirty="0">
                <a:latin typeface="Calibri"/>
                <a:cs typeface="Calibri"/>
              </a:rPr>
              <a:t>The great mystery of the consecration is central to our faith and belief that Jesus died for us and we receive his body in Holy Communion.</a:t>
            </a:r>
            <a:endParaRPr lang="en-GB" sz="3600" dirty="0">
              <a:ea typeface="+mn-lt"/>
              <a:cs typeface="+mn-lt"/>
            </a:endParaRPr>
          </a:p>
          <a:p>
            <a:pPr algn="l"/>
            <a:endParaRPr lang="en-GB" sz="6000" b="1" u="sng" dirty="0">
              <a:solidFill>
                <a:srgbClr val="C00000"/>
              </a:solidFill>
              <a:latin typeface="Arial"/>
              <a:cs typeface="Arial"/>
            </a:endParaRPr>
          </a:p>
          <a:p>
            <a:endParaRPr lang="en-GB" dirty="0">
              <a:cs typeface="Calibri"/>
            </a:endParaRPr>
          </a:p>
        </p:txBody>
      </p:sp>
      <p:pic>
        <p:nvPicPr>
          <p:cNvPr id="2" name="Picture 4" descr="A picture containing text, indoor, person, dessert&#10;&#10;Description automatically generated">
            <a:extLst>
              <a:ext uri="{FF2B5EF4-FFF2-40B4-BE49-F238E27FC236}">
                <a16:creationId xmlns:a16="http://schemas.microsoft.com/office/drawing/2014/main" id="{CEEEB996-C47A-42DA-9CAD-B3919C1265B7}"/>
              </a:ext>
            </a:extLst>
          </p:cNvPr>
          <p:cNvPicPr>
            <a:picLocks noChangeAspect="1"/>
          </p:cNvPicPr>
          <p:nvPr/>
        </p:nvPicPr>
        <p:blipFill>
          <a:blip r:embed="rId4"/>
          <a:stretch>
            <a:fillRect/>
          </a:stretch>
        </p:blipFill>
        <p:spPr>
          <a:xfrm>
            <a:off x="2715026" y="3551792"/>
            <a:ext cx="1914525" cy="2857500"/>
          </a:xfrm>
          <a:prstGeom prst="rect">
            <a:avLst/>
          </a:prstGeom>
        </p:spPr>
      </p:pic>
      <p:pic>
        <p:nvPicPr>
          <p:cNvPr id="5" name="Picture 5">
            <a:extLst>
              <a:ext uri="{FF2B5EF4-FFF2-40B4-BE49-F238E27FC236}">
                <a16:creationId xmlns:a16="http://schemas.microsoft.com/office/drawing/2014/main" id="{3FC25A9E-CBA5-4E22-A2A0-E7308F24F17A}"/>
              </a:ext>
            </a:extLst>
          </p:cNvPr>
          <p:cNvPicPr>
            <a:picLocks noChangeAspect="1"/>
          </p:cNvPicPr>
          <p:nvPr/>
        </p:nvPicPr>
        <p:blipFill>
          <a:blip r:embed="rId5"/>
          <a:stretch>
            <a:fillRect/>
          </a:stretch>
        </p:blipFill>
        <p:spPr>
          <a:xfrm>
            <a:off x="136277" y="227624"/>
            <a:ext cx="1857375" cy="1628775"/>
          </a:xfrm>
          <a:prstGeom prst="rect">
            <a:avLst/>
          </a:prstGeom>
        </p:spPr>
      </p:pic>
      <p:pic>
        <p:nvPicPr>
          <p:cNvPr id="7" name="Picture 7">
            <a:extLst>
              <a:ext uri="{FF2B5EF4-FFF2-40B4-BE49-F238E27FC236}">
                <a16:creationId xmlns:a16="http://schemas.microsoft.com/office/drawing/2014/main" id="{4D20098E-699D-4DF7-A3C1-8D39FCDF742F}"/>
              </a:ext>
            </a:extLst>
          </p:cNvPr>
          <p:cNvPicPr>
            <a:picLocks noChangeAspect="1"/>
          </p:cNvPicPr>
          <p:nvPr/>
        </p:nvPicPr>
        <p:blipFill>
          <a:blip r:embed="rId6"/>
          <a:stretch>
            <a:fillRect/>
          </a:stretch>
        </p:blipFill>
        <p:spPr>
          <a:xfrm>
            <a:off x="10425629" y="193714"/>
            <a:ext cx="1613972" cy="1613972"/>
          </a:xfrm>
          <a:prstGeom prst="rect">
            <a:avLst/>
          </a:prstGeom>
        </p:spPr>
      </p:pic>
      <p:pic>
        <p:nvPicPr>
          <p:cNvPr id="8" name="Picture 4" descr="A picture containing text, indoor, person, dessert&#10;&#10;Description automatically generated">
            <a:extLst>
              <a:ext uri="{FF2B5EF4-FFF2-40B4-BE49-F238E27FC236}">
                <a16:creationId xmlns:a16="http://schemas.microsoft.com/office/drawing/2014/main" id="{83A83E12-9A3A-44F3-BABE-356B549C413B}"/>
              </a:ext>
            </a:extLst>
          </p:cNvPr>
          <p:cNvPicPr>
            <a:picLocks noChangeAspect="1"/>
          </p:cNvPicPr>
          <p:nvPr/>
        </p:nvPicPr>
        <p:blipFill>
          <a:blip r:embed="rId4"/>
          <a:stretch>
            <a:fillRect/>
          </a:stretch>
        </p:blipFill>
        <p:spPr>
          <a:xfrm>
            <a:off x="7837868" y="3551792"/>
            <a:ext cx="1914525" cy="2857500"/>
          </a:xfrm>
          <a:prstGeom prst="rect">
            <a:avLst/>
          </a:prstGeom>
        </p:spPr>
      </p:pic>
      <p:sp>
        <p:nvSpPr>
          <p:cNvPr id="10" name="Speech Bubble: Rectangle with Corners Rounded 9">
            <a:extLst>
              <a:ext uri="{FF2B5EF4-FFF2-40B4-BE49-F238E27FC236}">
                <a16:creationId xmlns:a16="http://schemas.microsoft.com/office/drawing/2014/main" id="{918AB52D-2469-40DB-91D5-6724D926BEE7}"/>
              </a:ext>
            </a:extLst>
          </p:cNvPr>
          <p:cNvSpPr/>
          <p:nvPr/>
        </p:nvSpPr>
        <p:spPr>
          <a:xfrm>
            <a:off x="9802277" y="2710535"/>
            <a:ext cx="2263057" cy="2171396"/>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464E56"/>
                </a:solidFill>
                <a:latin typeface="Cavolini"/>
                <a:cs typeface="Cavolini"/>
              </a:rPr>
              <a:t>The ringing </a:t>
            </a:r>
            <a:r>
              <a:rPr lang="en-US" sz="2000">
                <a:solidFill>
                  <a:srgbClr val="464E56"/>
                </a:solidFill>
                <a:latin typeface="Cavolini"/>
                <a:cs typeface="Cavolini"/>
              </a:rPr>
              <a:t>of the bell indicates that something special has taken place.</a:t>
            </a:r>
            <a:endParaRPr lang="en-US">
              <a:cs typeface="Calibri"/>
            </a:endParaRPr>
          </a:p>
        </p:txBody>
      </p:sp>
      <p:sp>
        <p:nvSpPr>
          <p:cNvPr id="11" name="Speech Bubble: Rectangle with Corners Rounded 10">
            <a:extLst>
              <a:ext uri="{FF2B5EF4-FFF2-40B4-BE49-F238E27FC236}">
                <a16:creationId xmlns:a16="http://schemas.microsoft.com/office/drawing/2014/main" id="{2B7CD036-9A5E-4847-8C85-636967E44486}"/>
              </a:ext>
            </a:extLst>
          </p:cNvPr>
          <p:cNvSpPr/>
          <p:nvPr/>
        </p:nvSpPr>
        <p:spPr>
          <a:xfrm>
            <a:off x="107433" y="3426629"/>
            <a:ext cx="2455850" cy="274978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464E56"/>
                </a:solidFill>
                <a:latin typeface="Cavolini"/>
                <a:cs typeface="Cavolini"/>
              </a:rPr>
              <a:t>Listen for the number of times the bell is </a:t>
            </a:r>
            <a:r>
              <a:rPr lang="en-US" sz="2000">
                <a:solidFill>
                  <a:srgbClr val="464E56"/>
                </a:solidFill>
                <a:latin typeface="Cavolini"/>
                <a:cs typeface="Cavolini"/>
              </a:rPr>
              <a:t>rung each time</a:t>
            </a:r>
            <a:r>
              <a:rPr lang="en-US" sz="2000" dirty="0">
                <a:solidFill>
                  <a:srgbClr val="464E56"/>
                </a:solidFill>
                <a:latin typeface="Cavolini"/>
                <a:cs typeface="Cavolini"/>
              </a:rPr>
              <a:t>...3 </a:t>
            </a:r>
            <a:r>
              <a:rPr lang="en-US" sz="2000">
                <a:solidFill>
                  <a:srgbClr val="464E56"/>
                </a:solidFill>
                <a:latin typeface="Cavolini"/>
                <a:cs typeface="Cavolini"/>
              </a:rPr>
              <a:t>times for Father, Son and Holy Spirit.</a:t>
            </a:r>
          </a:p>
        </p:txBody>
      </p:sp>
    </p:spTree>
    <p:extLst>
      <p:ext uri="{BB962C8B-B14F-4D97-AF65-F5344CB8AC3E}">
        <p14:creationId xmlns:p14="http://schemas.microsoft.com/office/powerpoint/2010/main" val="2651057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408303" y="198557"/>
            <a:ext cx="11848308"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4000" b="1" u="sng">
                <a:solidFill>
                  <a:srgbClr val="C00000"/>
                </a:solidFill>
                <a:latin typeface="Calibri"/>
                <a:cs typeface="Arial"/>
              </a:rPr>
              <a:t>The Mystery of Faith</a:t>
            </a:r>
          </a:p>
          <a:p>
            <a:pPr>
              <a:spcBef>
                <a:spcPct val="0"/>
              </a:spcBef>
              <a:buClrTx/>
              <a:buSzTx/>
              <a:buNone/>
            </a:pPr>
            <a:r>
              <a:rPr lang="en-GB" altLang="en-US" sz="2800" i="1">
                <a:latin typeface="Calibri"/>
                <a:cs typeface="Arial"/>
              </a:rPr>
              <a:t>In the consecration a huge change has now taken place, </a:t>
            </a:r>
            <a:endParaRPr lang="en-GB" altLang="en-US" sz="4000" b="1" u="sng">
              <a:solidFill>
                <a:srgbClr val="C00000"/>
              </a:solidFill>
              <a:latin typeface="Calibri"/>
              <a:cs typeface="Arial"/>
            </a:endParaRPr>
          </a:p>
          <a:p>
            <a:pPr>
              <a:spcBef>
                <a:spcPct val="0"/>
              </a:spcBef>
              <a:buClrTx/>
              <a:buSzTx/>
              <a:buNone/>
            </a:pPr>
            <a:r>
              <a:rPr lang="en-GB" altLang="en-US" sz="2800" i="1">
                <a:latin typeface="Calibri"/>
                <a:cs typeface="Arial"/>
              </a:rPr>
              <a:t>the great mystery of the consecration is central to our faith and belief that Jesus </a:t>
            </a:r>
            <a:endParaRPr lang="en-GB" altLang="en-US" sz="4000" b="1" u="sng">
              <a:solidFill>
                <a:srgbClr val="C00000"/>
              </a:solidFill>
              <a:latin typeface="Calibri"/>
              <a:cs typeface="Arial"/>
            </a:endParaRPr>
          </a:p>
          <a:p>
            <a:pPr>
              <a:spcBef>
                <a:spcPct val="0"/>
              </a:spcBef>
              <a:buClrTx/>
              <a:buSzTx/>
              <a:buNone/>
            </a:pPr>
            <a:r>
              <a:rPr lang="en-GB" altLang="en-US" sz="2800" i="1">
                <a:latin typeface="Calibri"/>
                <a:cs typeface="Arial"/>
              </a:rPr>
              <a:t>Died for us and we receive his body in Holy Communion.</a:t>
            </a:r>
            <a:endParaRPr lang="en-GB" altLang="en-US" sz="2800" i="1">
              <a:solidFill>
                <a:srgbClr val="000000"/>
              </a:solidFill>
              <a:latin typeface="Calibri"/>
              <a:cs typeface="Arial"/>
            </a:endParaRPr>
          </a:p>
        </p:txBody>
      </p:sp>
      <p:sp>
        <p:nvSpPr>
          <p:cNvPr id="33795" name="Text Box 5"/>
          <p:cNvSpPr txBox="1">
            <a:spLocks noChangeArrowheads="1"/>
          </p:cNvSpPr>
          <p:nvPr/>
        </p:nvSpPr>
        <p:spPr bwMode="auto">
          <a:xfrm>
            <a:off x="486688" y="2642845"/>
            <a:ext cx="742949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3600" b="1">
                <a:latin typeface="Arial"/>
                <a:cs typeface="Arial"/>
              </a:rPr>
              <a:t>Fr. Amal:	</a:t>
            </a:r>
            <a:r>
              <a:rPr lang="en-GB" altLang="en-US" sz="3600">
                <a:latin typeface="Arial"/>
                <a:cs typeface="Arial"/>
              </a:rPr>
              <a:t>The mystery of faith</a:t>
            </a:r>
          </a:p>
          <a:p>
            <a:pPr eaLnBrk="1" hangingPunct="1">
              <a:spcBef>
                <a:spcPct val="0"/>
              </a:spcBef>
              <a:buClrTx/>
              <a:buSzTx/>
              <a:buFontTx/>
              <a:buNone/>
            </a:pPr>
            <a:endParaRPr lang="en-GB" altLang="en-US" sz="3600">
              <a:latin typeface="Arial" panose="020B0604020202020204" pitchFamily="34" charset="0"/>
            </a:endParaRPr>
          </a:p>
          <a:p>
            <a:pPr eaLnBrk="1" hangingPunct="1">
              <a:spcBef>
                <a:spcPct val="0"/>
              </a:spcBef>
              <a:buClrTx/>
              <a:buSzTx/>
              <a:buFontTx/>
              <a:buNone/>
            </a:pPr>
            <a:r>
              <a:rPr lang="en-GB" altLang="en-US" sz="3600" b="1">
                <a:solidFill>
                  <a:srgbClr val="C00000"/>
                </a:solidFill>
                <a:latin typeface="Arial"/>
                <a:cs typeface="Arial"/>
              </a:rPr>
              <a:t>People:	When we eat this Bread and drink this Cup, we proclaim your Death, O Lord, until you come again.</a:t>
            </a:r>
            <a:endParaRPr lang="en-US" altLang="en-US" sz="3600" b="1">
              <a:solidFill>
                <a:srgbClr val="C00000"/>
              </a:solidFill>
              <a:latin typeface="Arial"/>
              <a:cs typeface="Arial"/>
            </a:endParaRPr>
          </a:p>
        </p:txBody>
      </p:sp>
      <p:pic>
        <p:nvPicPr>
          <p:cNvPr id="33796" name="Picture 7" descr="tr-lastsup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340" y="4816290"/>
            <a:ext cx="2689377" cy="1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A picture containing text&#10;&#10;Description automatically generated">
            <a:extLst>
              <a:ext uri="{FF2B5EF4-FFF2-40B4-BE49-F238E27FC236}">
                <a16:creationId xmlns:a16="http://schemas.microsoft.com/office/drawing/2014/main" id="{C69B00D1-AD92-4031-B023-1E1AA190C0CF}"/>
              </a:ext>
            </a:extLst>
          </p:cNvPr>
          <p:cNvPicPr>
            <a:picLocks noChangeAspect="1"/>
          </p:cNvPicPr>
          <p:nvPr/>
        </p:nvPicPr>
        <p:blipFill>
          <a:blip r:embed="rId5"/>
          <a:stretch>
            <a:fillRect/>
          </a:stretch>
        </p:blipFill>
        <p:spPr>
          <a:xfrm>
            <a:off x="8492581" y="2206472"/>
            <a:ext cx="3077357" cy="2058835"/>
          </a:xfrm>
          <a:prstGeom prst="rect">
            <a:avLst/>
          </a:prstGeom>
        </p:spPr>
      </p:pic>
    </p:spTree>
    <p:custDataLst>
      <p:tags r:id="rId1"/>
    </p:custDataLst>
    <p:extLst>
      <p:ext uri="{BB962C8B-B14F-4D97-AF65-F5344CB8AC3E}">
        <p14:creationId xmlns:p14="http://schemas.microsoft.com/office/powerpoint/2010/main" val="2722544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6198" y="3290887"/>
            <a:ext cx="184731" cy="300082"/>
          </a:xfrm>
          <a:prstGeom prst="rect">
            <a:avLst/>
          </a:prstGeom>
        </p:spPr>
        <p:txBody>
          <a:bodyPr wrap="none" lIns="91440" tIns="45720" rIns="91440" bIns="45720" anchor="t">
            <a:spAutoFit/>
          </a:bodyPr>
          <a:lstStyle/>
          <a:p>
            <a:pPr>
              <a:defRPr/>
            </a:pPr>
            <a:endParaRPr lang="en-GB" sz="1350" kern="0">
              <a:solidFill>
                <a:srgbClr val="000000"/>
              </a:solidFill>
              <a:cs typeface="Calibri"/>
            </a:endParaRP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010" y="230605"/>
            <a:ext cx="4822570" cy="6419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275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itle 1"/>
          <p:cNvSpPr>
            <a:spLocks noGrp="1"/>
          </p:cNvSpPr>
          <p:nvPr>
            <p:ph type="title"/>
          </p:nvPr>
        </p:nvSpPr>
        <p:spPr>
          <a:xfrm>
            <a:off x="3365163" y="230001"/>
            <a:ext cx="6445423" cy="782241"/>
          </a:xfrm>
        </p:spPr>
        <p:txBody>
          <a:bodyPr>
            <a:normAutofit/>
          </a:bodyPr>
          <a:lstStyle/>
          <a:p>
            <a:pPr>
              <a:defRPr/>
            </a:pPr>
            <a:r>
              <a:rPr lang="en-GB" altLang="en-US" b="1" u="sng">
                <a:solidFill>
                  <a:srgbClr val="C00000"/>
                </a:solidFill>
              </a:rPr>
              <a:t>The Communion Rite</a:t>
            </a:r>
            <a:endParaRPr lang="en-GB" altLang="en-US" b="1" u="sng">
              <a:solidFill>
                <a:srgbClr val="C00000"/>
              </a:solidFill>
              <a:cs typeface="Calibri Light"/>
            </a:endParaRPr>
          </a:p>
        </p:txBody>
      </p:sp>
      <p:sp>
        <p:nvSpPr>
          <p:cNvPr id="305155" name="Text Placeholder 2"/>
          <p:cNvSpPr>
            <a:spLocks noGrp="1"/>
          </p:cNvSpPr>
          <p:nvPr>
            <p:ph type="body" sz="half" idx="1"/>
          </p:nvPr>
        </p:nvSpPr>
        <p:spPr>
          <a:xfrm>
            <a:off x="3082894" y="1086829"/>
            <a:ext cx="6021977" cy="5779294"/>
          </a:xfrm>
        </p:spPr>
        <p:txBody>
          <a:bodyPr vert="horz" lIns="91440" tIns="45720" rIns="91440" bIns="45720" rtlCol="0" anchor="t">
            <a:normAutofit/>
          </a:bodyPr>
          <a:lstStyle/>
          <a:p>
            <a:pPr>
              <a:buNone/>
              <a:defRPr/>
            </a:pPr>
            <a:r>
              <a:rPr lang="en-GB" altLang="en-US" sz="4000" b="1">
                <a:cs typeface="Arial"/>
              </a:rPr>
              <a:t>Fr Amal</a:t>
            </a:r>
            <a:r>
              <a:rPr lang="en-GB" altLang="en-US" sz="4000">
                <a:cs typeface="Arial"/>
              </a:rPr>
              <a:t>: At the Saviour’s command and formed by divine teaching, we dare</a:t>
            </a:r>
            <a:endParaRPr lang="en-US"/>
          </a:p>
          <a:p>
            <a:pPr>
              <a:buNone/>
              <a:defRPr/>
            </a:pPr>
            <a:r>
              <a:rPr lang="en-GB" altLang="en-US" sz="4000">
                <a:cs typeface="Arial"/>
              </a:rPr>
              <a:t>  to say:</a:t>
            </a:r>
            <a:endParaRPr lang="en-GB"/>
          </a:p>
          <a:p>
            <a:pPr>
              <a:buFontTx/>
              <a:buNone/>
              <a:defRPr/>
            </a:pPr>
            <a:endParaRPr lang="en-GB" altLang="en-US" sz="3300">
              <a:solidFill>
                <a:schemeClr val="tx1"/>
              </a:solidFill>
              <a:cs typeface="Arial" panose="020B0604020202020204" pitchFamily="34" charset="0"/>
            </a:endParaRPr>
          </a:p>
          <a:p>
            <a:pPr>
              <a:buFontTx/>
              <a:buNone/>
              <a:defRPr/>
            </a:pPr>
            <a:endParaRPr lang="en-GB" altLang="en-US" sz="3300">
              <a:solidFill>
                <a:schemeClr val="tx1"/>
              </a:solidFill>
              <a:cs typeface="Arial" panose="020B0604020202020204" pitchFamily="34" charset="0"/>
            </a:endParaRPr>
          </a:p>
          <a:p>
            <a:pPr>
              <a:buFontTx/>
              <a:buNone/>
              <a:defRPr/>
            </a:pPr>
            <a:endParaRPr lang="en-GB" altLang="en-US" sz="3300">
              <a:solidFill>
                <a:schemeClr val="tx1"/>
              </a:solidFill>
              <a:cs typeface="Arial" panose="020B0604020202020204" pitchFamily="34" charset="0"/>
            </a:endParaRPr>
          </a:p>
          <a:p>
            <a:pPr>
              <a:buFontTx/>
              <a:buNone/>
              <a:defRPr/>
            </a:pPr>
            <a:endParaRPr lang="en-GB" altLang="en-US" sz="3300">
              <a:solidFill>
                <a:schemeClr val="tx1"/>
              </a:solidFill>
              <a:cs typeface="Arial" panose="020B0604020202020204" pitchFamily="34" charset="0"/>
            </a:endParaRPr>
          </a:p>
          <a:p>
            <a:pPr>
              <a:buNone/>
              <a:defRPr/>
            </a:pPr>
            <a:endParaRPr lang="en-GB" altLang="en-US" sz="3300" b="1" kern="0">
              <a:latin typeface="Arial"/>
              <a:cs typeface="Arial" charset="0"/>
            </a:endParaRPr>
          </a:p>
          <a:p>
            <a:pPr>
              <a:buFontTx/>
              <a:buNone/>
              <a:defRPr/>
            </a:pPr>
            <a:endParaRPr lang="en-GB" altLang="en-US" sz="3300">
              <a:solidFill>
                <a:schemeClr val="tx1"/>
              </a:solidFill>
              <a:cs typeface="Arial" panose="020B0604020202020204" pitchFamily="34" charset="0"/>
            </a:endParaRPr>
          </a:p>
        </p:txBody>
      </p:sp>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866" y="3924756"/>
            <a:ext cx="4112389" cy="271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peech Bubble: Rectangle with Corners Rounded 1">
            <a:extLst>
              <a:ext uri="{FF2B5EF4-FFF2-40B4-BE49-F238E27FC236}">
                <a16:creationId xmlns:a16="http://schemas.microsoft.com/office/drawing/2014/main" id="{9B5D4FAD-694B-4327-ADB2-1531D5DCD440}"/>
              </a:ext>
            </a:extLst>
          </p:cNvPr>
          <p:cNvSpPr/>
          <p:nvPr/>
        </p:nvSpPr>
        <p:spPr>
          <a:xfrm>
            <a:off x="31" y="229602"/>
            <a:ext cx="2928093" cy="3885676"/>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464E56"/>
                </a:solidFill>
                <a:latin typeface="Cavolini"/>
                <a:cs typeface="Cavolini"/>
              </a:rPr>
              <a:t>In the communion rite, we think about the great gift of Jesus which we are about to receive in communion. We are all individuals but we pray together the Lord's prayer as God's children.</a:t>
            </a:r>
            <a:endParaRPr lang="en-US"/>
          </a:p>
        </p:txBody>
      </p:sp>
      <p:sp>
        <p:nvSpPr>
          <p:cNvPr id="3" name="Speech Bubble: Rectangle with Corners Rounded 2">
            <a:extLst>
              <a:ext uri="{FF2B5EF4-FFF2-40B4-BE49-F238E27FC236}">
                <a16:creationId xmlns:a16="http://schemas.microsoft.com/office/drawing/2014/main" id="{DEA1E1F4-C92A-476E-BB51-9DDE1465CD65}"/>
              </a:ext>
            </a:extLst>
          </p:cNvPr>
          <p:cNvSpPr/>
          <p:nvPr/>
        </p:nvSpPr>
        <p:spPr>
          <a:xfrm>
            <a:off x="8935264" y="313109"/>
            <a:ext cx="2928093" cy="2612196"/>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464E56"/>
                </a:solidFill>
                <a:latin typeface="Cavolini"/>
                <a:cs typeface="Cavolini"/>
              </a:rPr>
              <a:t>We ask for forgiveness and reconciliation with Jesus.</a:t>
            </a:r>
          </a:p>
          <a:p>
            <a:pPr algn="ctr"/>
            <a:r>
              <a:rPr lang="en-US" sz="2000">
                <a:solidFill>
                  <a:srgbClr val="464E56"/>
                </a:solidFill>
                <a:latin typeface="Cavolini"/>
                <a:ea typeface="helvetica neue"/>
                <a:cs typeface="Cavolini"/>
              </a:rPr>
              <a:t>A time of personal reflection.​</a:t>
            </a:r>
          </a:p>
          <a:p>
            <a:pPr algn="ctr"/>
            <a:endParaRPr lang="en-US" sz="2000">
              <a:solidFill>
                <a:srgbClr val="464E56"/>
              </a:solidFill>
              <a:latin typeface="Cavolini"/>
              <a:cs typeface="Cavolini"/>
            </a:endParaRPr>
          </a:p>
        </p:txBody>
      </p:sp>
      <p:sp>
        <p:nvSpPr>
          <p:cNvPr id="9" name="Speech Bubble: Rectangle with Corners Rounded 8">
            <a:extLst>
              <a:ext uri="{FF2B5EF4-FFF2-40B4-BE49-F238E27FC236}">
                <a16:creationId xmlns:a16="http://schemas.microsoft.com/office/drawing/2014/main" id="{9925B3EE-9B07-4549-B30C-BAB6FF66F7DF}"/>
              </a:ext>
            </a:extLst>
          </p:cNvPr>
          <p:cNvSpPr/>
          <p:nvPr/>
        </p:nvSpPr>
        <p:spPr>
          <a:xfrm>
            <a:off x="2755757" y="3820397"/>
            <a:ext cx="3199490" cy="2612196"/>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464E56"/>
                </a:solidFill>
                <a:latin typeface="Cavolini"/>
                <a:cs typeface="Cavolini"/>
              </a:rPr>
              <a:t>No Amen is said at the end of the Our Father – we say the great Amen before the sign of peace</a:t>
            </a:r>
          </a:p>
        </p:txBody>
      </p:sp>
    </p:spTree>
    <p:custDataLst>
      <p:tags r:id="rId1"/>
    </p:custDataLst>
    <p:extLst>
      <p:ext uri="{BB962C8B-B14F-4D97-AF65-F5344CB8AC3E}">
        <p14:creationId xmlns:p14="http://schemas.microsoft.com/office/powerpoint/2010/main" val="49431943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2A462-FF0F-4CB5-A5FA-63C55660EF2E}"/>
              </a:ext>
            </a:extLst>
          </p:cNvPr>
          <p:cNvSpPr txBox="1"/>
          <p:nvPr/>
        </p:nvSpPr>
        <p:spPr>
          <a:xfrm>
            <a:off x="847164" y="667871"/>
            <a:ext cx="1029596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latin typeface="Arial"/>
                <a:cs typeface="Arial"/>
              </a:rPr>
              <a:t>Our Father, who art in heaven </a:t>
            </a:r>
            <a:endParaRPr lang="en-US" sz="3600">
              <a:latin typeface="Calibri" panose="020F0502020204030204"/>
              <a:cs typeface="Calibri" panose="020F0502020204030204"/>
            </a:endParaRPr>
          </a:p>
          <a:p>
            <a:r>
              <a:rPr lang="en-GB" sz="3600" b="1">
                <a:latin typeface="Arial"/>
                <a:cs typeface="Arial"/>
              </a:rPr>
              <a:t>hallowed be thy name.</a:t>
            </a:r>
            <a:endParaRPr lang="en-US" sz="3600">
              <a:latin typeface="Calibri" panose="020F0502020204030204"/>
              <a:cs typeface="Calibri" panose="020F0502020204030204"/>
            </a:endParaRPr>
          </a:p>
          <a:p>
            <a:r>
              <a:rPr lang="en-GB" sz="3600" b="1">
                <a:latin typeface="Arial"/>
                <a:cs typeface="Arial"/>
              </a:rPr>
              <a:t>Thy kingdom come,</a:t>
            </a:r>
          </a:p>
          <a:p>
            <a:r>
              <a:rPr lang="en-GB" sz="3600" b="1">
                <a:latin typeface="Arial"/>
                <a:cs typeface="Arial"/>
              </a:rPr>
              <a:t>Thy will be done,</a:t>
            </a:r>
          </a:p>
          <a:p>
            <a:r>
              <a:rPr lang="en-GB" sz="3600" b="1">
                <a:latin typeface="Arial"/>
                <a:cs typeface="Arial"/>
              </a:rPr>
              <a:t>On earth as it is in heaven.</a:t>
            </a:r>
          </a:p>
          <a:p>
            <a:r>
              <a:rPr lang="en-GB" sz="3600" b="1">
                <a:latin typeface="Arial"/>
                <a:cs typeface="Arial"/>
              </a:rPr>
              <a:t>Give us this day our daily bread and forgive us our trespasses</a:t>
            </a:r>
          </a:p>
          <a:p>
            <a:r>
              <a:rPr lang="en-GB" sz="3600" b="1">
                <a:latin typeface="Arial"/>
                <a:cs typeface="Arial"/>
              </a:rPr>
              <a:t>As we forgive those who trespass against us.</a:t>
            </a:r>
          </a:p>
          <a:p>
            <a:r>
              <a:rPr lang="en-GB" sz="3600" b="1">
                <a:latin typeface="Arial"/>
                <a:cs typeface="Arial"/>
              </a:rPr>
              <a:t>And lead us not into temptation</a:t>
            </a:r>
          </a:p>
          <a:p>
            <a:r>
              <a:rPr lang="en-GB" sz="3600" b="1">
                <a:latin typeface="Arial"/>
                <a:cs typeface="Arial"/>
              </a:rPr>
              <a:t>But deliver us from evil</a:t>
            </a:r>
          </a:p>
        </p:txBody>
      </p:sp>
    </p:spTree>
    <p:extLst>
      <p:ext uri="{BB962C8B-B14F-4D97-AF65-F5344CB8AC3E}">
        <p14:creationId xmlns:p14="http://schemas.microsoft.com/office/powerpoint/2010/main" val="4040039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4497" y="270240"/>
            <a:ext cx="5143500" cy="6786473"/>
          </a:xfrm>
          <a:prstGeom prst="rect">
            <a:avLst/>
          </a:prstGeom>
        </p:spPr>
        <p:txBody>
          <a:bodyPr lIns="91440" tIns="45720" rIns="91440" bIns="45720" anchor="t">
            <a:spAutoFit/>
          </a:bodyPr>
          <a:lstStyle/>
          <a:p>
            <a:pPr marL="257175" indent="-257175">
              <a:spcBef>
                <a:spcPct val="20000"/>
              </a:spcBef>
              <a:defRPr/>
            </a:pPr>
            <a:r>
              <a:rPr lang="en-GB" sz="3300" kern="0">
                <a:latin typeface="Arial"/>
                <a:cs typeface="Arial"/>
              </a:rPr>
              <a:t>Fr Amal:	Deliver us, Lord, we pray, from every evil, graciously grant peace in our days, </a:t>
            </a:r>
            <a:endParaRPr lang="en-GB" sz="3300" kern="0">
              <a:latin typeface="Arial"/>
              <a:cs typeface="Arial" panose="020B0604020202020204" pitchFamily="34" charset="0"/>
            </a:endParaRPr>
          </a:p>
          <a:p>
            <a:pPr marL="257175" indent="-257175">
              <a:spcBef>
                <a:spcPct val="20000"/>
              </a:spcBef>
              <a:defRPr/>
            </a:pPr>
            <a:r>
              <a:rPr lang="en-GB" sz="3300" kern="0">
                <a:latin typeface="Arial"/>
                <a:cs typeface="Arial" panose="020B0604020202020204" pitchFamily="34" charset="0"/>
              </a:rPr>
              <a:t>	that, by the help of your mercy, we may be always free from sin and safe from all distress, as we await the blessed hope and the coming of our Saviour, Jesus Christ. </a:t>
            </a:r>
          </a:p>
          <a:p>
            <a:pPr marL="257175" indent="-257175">
              <a:spcBef>
                <a:spcPct val="20000"/>
              </a:spcBef>
              <a:defRPr/>
            </a:pPr>
            <a:endParaRPr lang="en-GB" sz="2700" b="1" kern="0">
              <a:solidFill>
                <a:schemeClr val="bg1"/>
              </a:solidFill>
              <a:latin typeface="Arial"/>
              <a:cs typeface="Arial" panose="020B0604020202020204" pitchFamily="34" charset="0"/>
            </a:endParaRPr>
          </a:p>
        </p:txBody>
      </p:sp>
      <p:pic>
        <p:nvPicPr>
          <p:cNvPr id="2" name="Picture 3" descr="A picture containing sky, outdoor, nature, cloud&#10;&#10;Description automatically generated">
            <a:extLst>
              <a:ext uri="{FF2B5EF4-FFF2-40B4-BE49-F238E27FC236}">
                <a16:creationId xmlns:a16="http://schemas.microsoft.com/office/drawing/2014/main" id="{124DD50F-67CF-4924-AECD-16F457BDC0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923" y="1970990"/>
            <a:ext cx="4796098" cy="312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295856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250" y="787330"/>
            <a:ext cx="5143500" cy="3333220"/>
          </a:xfrm>
          <a:prstGeom prst="rect">
            <a:avLst/>
          </a:prstGeom>
        </p:spPr>
        <p:txBody>
          <a:bodyPr lIns="91440" tIns="45720" rIns="91440" bIns="45720" anchor="t">
            <a:spAutoFit/>
          </a:bodyPr>
          <a:lstStyle/>
          <a:p>
            <a:pPr marL="257175" indent="-257175">
              <a:spcBef>
                <a:spcPct val="20000"/>
              </a:spcBef>
              <a:defRPr/>
            </a:pPr>
            <a:r>
              <a:rPr lang="en-GB" sz="4050" b="1" kern="0">
                <a:latin typeface="Arial"/>
                <a:cs typeface="Arial"/>
              </a:rPr>
              <a:t>All:  For the kingdom, the power and the glory are yours</a:t>
            </a:r>
          </a:p>
          <a:p>
            <a:pPr marL="257175" indent="-257175">
              <a:spcBef>
                <a:spcPct val="20000"/>
              </a:spcBef>
              <a:defRPr/>
            </a:pPr>
            <a:r>
              <a:rPr lang="en-GB" sz="4050" b="1" kern="0">
                <a:latin typeface="Arial"/>
                <a:cs typeface="Arial"/>
              </a:rPr>
              <a:t>	now and forever.</a:t>
            </a:r>
          </a:p>
        </p:txBody>
      </p:sp>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156" y="4455319"/>
            <a:ext cx="2833688" cy="185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21734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4666" y="971829"/>
            <a:ext cx="6009883" cy="4912114"/>
          </a:xfrm>
          <a:prstGeom prst="rect">
            <a:avLst/>
          </a:prstGeom>
        </p:spPr>
        <p:txBody>
          <a:bodyPr wrap="square" lIns="91440" tIns="45720" rIns="91440" bIns="45720" anchor="t">
            <a:spAutoFit/>
          </a:bodyPr>
          <a:lstStyle/>
          <a:p>
            <a:pPr marL="257175" indent="-257175">
              <a:spcBef>
                <a:spcPct val="20000"/>
              </a:spcBef>
              <a:defRPr/>
            </a:pPr>
            <a:r>
              <a:rPr lang="en-GB" sz="3600" b="1" kern="0">
                <a:latin typeface="Arial"/>
                <a:cs typeface="Arial"/>
              </a:rPr>
              <a:t>Fr Amal: </a:t>
            </a:r>
            <a:r>
              <a:rPr lang="en-GB" sz="3600" kern="0">
                <a:latin typeface="Arial"/>
                <a:cs typeface="Arial"/>
              </a:rPr>
              <a:t>Lord Jesus Christ, who said to your Apostles:</a:t>
            </a:r>
          </a:p>
          <a:p>
            <a:pPr marL="257175" indent="-257175">
              <a:spcBef>
                <a:spcPct val="20000"/>
              </a:spcBef>
              <a:defRPr/>
            </a:pPr>
            <a:r>
              <a:rPr lang="en-GB" sz="3600" kern="0">
                <a:latin typeface="Arial"/>
                <a:cs typeface="Arial" panose="020B0604020202020204" pitchFamily="34" charset="0"/>
              </a:rPr>
              <a:t>	Peace I leave you, my peace I give you,</a:t>
            </a:r>
          </a:p>
          <a:p>
            <a:pPr marL="257175" indent="-257175">
              <a:spcBef>
                <a:spcPct val="20000"/>
              </a:spcBef>
              <a:defRPr/>
            </a:pPr>
            <a:r>
              <a:rPr lang="en-GB" sz="3600" kern="0">
                <a:latin typeface="Arial"/>
                <a:cs typeface="Arial" panose="020B0604020202020204" pitchFamily="34" charset="0"/>
              </a:rPr>
              <a:t>	look not on our sins, </a:t>
            </a:r>
          </a:p>
          <a:p>
            <a:pPr marL="257175" indent="-257175">
              <a:spcBef>
                <a:spcPct val="20000"/>
              </a:spcBef>
              <a:defRPr/>
            </a:pPr>
            <a:r>
              <a:rPr lang="en-GB" sz="3600" kern="0">
                <a:latin typeface="Arial"/>
                <a:cs typeface="Arial" panose="020B0604020202020204" pitchFamily="34" charset="0"/>
              </a:rPr>
              <a:t>	but on the faith of your</a:t>
            </a:r>
          </a:p>
          <a:p>
            <a:pPr marL="257175" indent="-257175">
              <a:spcBef>
                <a:spcPct val="20000"/>
              </a:spcBef>
              <a:defRPr/>
            </a:pPr>
            <a:r>
              <a:rPr lang="en-GB" sz="3600" kern="0">
                <a:latin typeface="Arial"/>
                <a:cs typeface="Arial" panose="020B0604020202020204" pitchFamily="34" charset="0"/>
              </a:rPr>
              <a:t>  Church,</a:t>
            </a:r>
          </a:p>
          <a:p>
            <a:pPr marL="257175" indent="-257175">
              <a:spcBef>
                <a:spcPct val="20000"/>
              </a:spcBef>
              <a:defRPr/>
            </a:pPr>
            <a:r>
              <a:rPr lang="en-GB" sz="2700" kern="0">
                <a:solidFill>
                  <a:srgbClr val="002060"/>
                </a:solidFill>
                <a:latin typeface="Arial"/>
                <a:cs typeface="Arial" panose="020B0604020202020204" pitchFamily="34" charset="0"/>
              </a:rPr>
              <a:t>		</a:t>
            </a:r>
            <a:endParaRPr lang="en-GB" sz="2700" b="1" kern="0">
              <a:solidFill>
                <a:srgbClr val="002060"/>
              </a:solidFill>
              <a:latin typeface="Arial"/>
              <a:cs typeface="Arial" panose="020B0604020202020204" pitchFamily="34" charset="0"/>
            </a:endParaRPr>
          </a:p>
        </p:txBody>
      </p:sp>
      <p:pic>
        <p:nvPicPr>
          <p:cNvPr id="3" name="Picture 3" descr="A picture containing flying, bird, air, parrot&#10;&#10;Description automatically generated">
            <a:extLst>
              <a:ext uri="{FF2B5EF4-FFF2-40B4-BE49-F238E27FC236}">
                <a16:creationId xmlns:a16="http://schemas.microsoft.com/office/drawing/2014/main" id="{B898D23F-27D8-49E0-9F61-04082E0C31F4}"/>
              </a:ext>
            </a:extLst>
          </p:cNvPr>
          <p:cNvPicPr>
            <a:picLocks noChangeAspect="1"/>
          </p:cNvPicPr>
          <p:nvPr/>
        </p:nvPicPr>
        <p:blipFill>
          <a:blip r:embed="rId4"/>
          <a:stretch>
            <a:fillRect/>
          </a:stretch>
        </p:blipFill>
        <p:spPr>
          <a:xfrm>
            <a:off x="6857545" y="3086557"/>
            <a:ext cx="4489406" cy="2866503"/>
          </a:xfrm>
          <a:prstGeom prst="rect">
            <a:avLst/>
          </a:prstGeom>
        </p:spPr>
      </p:pic>
    </p:spTree>
    <p:custDataLst>
      <p:tags r:id="rId1"/>
    </p:custDataLst>
    <p:extLst>
      <p:ext uri="{BB962C8B-B14F-4D97-AF65-F5344CB8AC3E}">
        <p14:creationId xmlns:p14="http://schemas.microsoft.com/office/powerpoint/2010/main" val="3265955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285" y="515329"/>
            <a:ext cx="4698206" cy="5327612"/>
          </a:xfrm>
          <a:prstGeom prst="rect">
            <a:avLst/>
          </a:prstGeom>
        </p:spPr>
        <p:txBody>
          <a:bodyPr lIns="91440" tIns="45720" rIns="91440" bIns="45720" anchor="t">
            <a:spAutoFit/>
          </a:bodyPr>
          <a:lstStyle/>
          <a:p>
            <a:pPr marL="257175" indent="-257175">
              <a:spcBef>
                <a:spcPct val="20000"/>
              </a:spcBef>
              <a:defRPr/>
            </a:pPr>
            <a:r>
              <a:rPr lang="en-GB" sz="3600" kern="0">
                <a:solidFill>
                  <a:srgbClr val="002060"/>
                </a:solidFill>
                <a:latin typeface="Arial"/>
                <a:cs typeface="Arial" panose="020B0604020202020204" pitchFamily="34" charset="0"/>
              </a:rPr>
              <a:t>  </a:t>
            </a:r>
            <a:r>
              <a:rPr lang="en-GB" sz="4050" kern="0">
                <a:latin typeface="Arial"/>
                <a:cs typeface="Arial" panose="020B0604020202020204" pitchFamily="34" charset="0"/>
              </a:rPr>
              <a:t>and graciously grant her peace and unity  in accordance with your will.</a:t>
            </a:r>
          </a:p>
          <a:p>
            <a:pPr marL="257175" indent="-257175">
              <a:spcBef>
                <a:spcPct val="20000"/>
              </a:spcBef>
              <a:defRPr/>
            </a:pPr>
            <a:r>
              <a:rPr lang="en-GB" sz="4050" kern="0">
                <a:latin typeface="Arial"/>
                <a:cs typeface="Arial" panose="020B0604020202020204" pitchFamily="34" charset="0"/>
              </a:rPr>
              <a:t>	Who live and reign for ever and ever.</a:t>
            </a:r>
          </a:p>
          <a:p>
            <a:pPr marL="257175" indent="-257175">
              <a:spcBef>
                <a:spcPct val="20000"/>
              </a:spcBef>
              <a:defRPr/>
            </a:pPr>
            <a:r>
              <a:rPr lang="en-GB" sz="4050" b="1" kern="0">
                <a:solidFill>
                  <a:srgbClr val="00B050"/>
                </a:solidFill>
                <a:latin typeface="Arial"/>
                <a:cs typeface="Arial"/>
              </a:rPr>
              <a:t>All:  Amen</a:t>
            </a:r>
          </a:p>
        </p:txBody>
      </p:sp>
      <p:sp>
        <p:nvSpPr>
          <p:cNvPr id="3" name="TextBox 2"/>
          <p:cNvSpPr txBox="1"/>
          <p:nvPr/>
        </p:nvSpPr>
        <p:spPr>
          <a:xfrm>
            <a:off x="7408692" y="4701088"/>
            <a:ext cx="2534194" cy="523220"/>
          </a:xfrm>
          <a:prstGeom prst="rect">
            <a:avLst/>
          </a:prstGeom>
          <a:noFill/>
        </p:spPr>
        <p:txBody>
          <a:bodyPr wrap="square" lIns="91440" tIns="45720" rIns="91440" bIns="45720" rtlCol="0" anchor="t">
            <a:spAutoFit/>
          </a:bodyPr>
          <a:lstStyle/>
          <a:p>
            <a:endParaRPr lang="en-GB" sz="2800" b="1" i="1" dirty="0">
              <a:solidFill>
                <a:srgbClr val="C00000"/>
              </a:solidFill>
              <a:cs typeface="Calibri"/>
            </a:endParaRPr>
          </a:p>
        </p:txBody>
      </p:sp>
      <p:sp>
        <p:nvSpPr>
          <p:cNvPr id="4" name="TextBox 3">
            <a:extLst>
              <a:ext uri="{FF2B5EF4-FFF2-40B4-BE49-F238E27FC236}">
                <a16:creationId xmlns:a16="http://schemas.microsoft.com/office/drawing/2014/main" id="{ECB2756D-E403-4A22-8401-1667CB4744BC}"/>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464E56"/>
              </a:solidFill>
              <a:latin typeface="helvetica neue"/>
            </a:endParaRPr>
          </a:p>
        </p:txBody>
      </p:sp>
      <p:sp>
        <p:nvSpPr>
          <p:cNvPr id="6" name="Speech Bubble: Rectangle with Corners Rounded 5">
            <a:extLst>
              <a:ext uri="{FF2B5EF4-FFF2-40B4-BE49-F238E27FC236}">
                <a16:creationId xmlns:a16="http://schemas.microsoft.com/office/drawing/2014/main" id="{285C5695-5D7B-4EE6-B2E1-283FC9C46F92}"/>
              </a:ext>
            </a:extLst>
          </p:cNvPr>
          <p:cNvSpPr/>
          <p:nvPr/>
        </p:nvSpPr>
        <p:spPr>
          <a:xfrm>
            <a:off x="7187147" y="313109"/>
            <a:ext cx="4676210" cy="346384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solidFill>
                  <a:srgbClr val="464E56"/>
                </a:solidFill>
                <a:latin typeface="Cavolini"/>
                <a:cs typeface="Cavolini"/>
              </a:rPr>
              <a:t>Amen means 'it is so' or 'so be it'. In Hebrew it is translated as 'truth' and 'certainty'</a:t>
            </a:r>
            <a:endParaRPr lang="en-US" sz="2800" dirty="0">
              <a:cs typeface="Calibri"/>
            </a:endParaRPr>
          </a:p>
          <a:p>
            <a:pPr algn="ctr"/>
            <a:endParaRPr lang="en-US" sz="2000">
              <a:solidFill>
                <a:srgbClr val="464E56"/>
              </a:solidFill>
              <a:latin typeface="Cavolini"/>
              <a:cs typeface="Cavolini"/>
            </a:endParaRPr>
          </a:p>
        </p:txBody>
      </p:sp>
    </p:spTree>
    <p:custDataLst>
      <p:tags r:id="rId1"/>
    </p:custDataLst>
    <p:extLst>
      <p:ext uri="{BB962C8B-B14F-4D97-AF65-F5344CB8AC3E}">
        <p14:creationId xmlns:p14="http://schemas.microsoft.com/office/powerpoint/2010/main" val="319150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
          <p:cNvSpPr>
            <a:spLocks noChangeArrowheads="1"/>
          </p:cNvSpPr>
          <p:nvPr/>
        </p:nvSpPr>
        <p:spPr bwMode="auto">
          <a:xfrm>
            <a:off x="3525441" y="145256"/>
            <a:ext cx="6991279"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600" b="1" u="sng">
              <a:solidFill>
                <a:srgbClr val="00B0F0"/>
              </a:solidFill>
              <a:latin typeface="Debbie Hepplewhite TeachingFont" panose="03050602040000000000" pitchFamily="66" charset="0"/>
            </a:endParaRPr>
          </a:p>
          <a:p>
            <a:pPr algn="ctr" eaLnBrk="1" hangingPunct="1">
              <a:spcBef>
                <a:spcPct val="0"/>
              </a:spcBef>
              <a:buClrTx/>
              <a:buSzTx/>
              <a:buFontTx/>
              <a:buNone/>
            </a:pPr>
            <a:r>
              <a:rPr lang="en-US" altLang="en-US" sz="3600" b="1" u="sng">
                <a:solidFill>
                  <a:srgbClr val="C00000"/>
                </a:solidFill>
                <a:latin typeface="Comic Sans MS"/>
              </a:rPr>
              <a:t>PENITENTIAL RITE</a:t>
            </a:r>
          </a:p>
          <a:p>
            <a:pPr algn="ctr" eaLnBrk="1" hangingPunct="1">
              <a:spcBef>
                <a:spcPct val="0"/>
              </a:spcBef>
              <a:buClrTx/>
              <a:buSzTx/>
              <a:buFontTx/>
              <a:buNone/>
            </a:pPr>
            <a:endParaRPr lang="en-US" altLang="en-US" sz="3600" b="1" u="sng">
              <a:solidFill>
                <a:srgbClr val="00B0F0"/>
              </a:solidFill>
              <a:latin typeface="Comic Sans MS"/>
            </a:endParaRPr>
          </a:p>
          <a:p>
            <a:pPr algn="ctr">
              <a:spcBef>
                <a:spcPct val="0"/>
              </a:spcBef>
              <a:buClrTx/>
              <a:buSzTx/>
              <a:buNone/>
            </a:pPr>
            <a:r>
              <a:rPr lang="en-US" altLang="en-US" sz="3600" b="1" u="sng">
                <a:latin typeface="Comic Sans MS"/>
              </a:rPr>
              <a:t>Lord have mercy</a:t>
            </a:r>
          </a:p>
          <a:p>
            <a:pPr algn="ctr">
              <a:spcBef>
                <a:spcPct val="0"/>
              </a:spcBef>
              <a:buClrTx/>
              <a:buSzTx/>
              <a:buNone/>
            </a:pPr>
            <a:endParaRPr lang="en-US" altLang="en-US" sz="3600" b="1" u="sng">
              <a:solidFill>
                <a:srgbClr val="000000"/>
              </a:solidFill>
              <a:latin typeface="Comic Sans MS"/>
            </a:endParaRPr>
          </a:p>
          <a:p>
            <a:pPr algn="ctr">
              <a:spcBef>
                <a:spcPct val="0"/>
              </a:spcBef>
              <a:buClrTx/>
              <a:buSzTx/>
              <a:buNone/>
            </a:pPr>
            <a:r>
              <a:rPr lang="en-US" altLang="en-US" sz="3600" b="1" u="sng">
                <a:solidFill>
                  <a:srgbClr val="000000"/>
                </a:solidFill>
                <a:latin typeface="Comic Sans MS"/>
              </a:rPr>
              <a:t>Christ have mercy</a:t>
            </a:r>
            <a:endParaRPr lang="en-US"/>
          </a:p>
          <a:p>
            <a:pPr algn="ctr">
              <a:spcBef>
                <a:spcPct val="0"/>
              </a:spcBef>
              <a:buClrTx/>
              <a:buSzTx/>
              <a:buNone/>
            </a:pPr>
            <a:endParaRPr lang="en-US" altLang="en-US" sz="3600" b="1" u="sng">
              <a:solidFill>
                <a:srgbClr val="000000"/>
              </a:solidFill>
              <a:latin typeface="Comic Sans MS"/>
            </a:endParaRPr>
          </a:p>
          <a:p>
            <a:pPr algn="ctr">
              <a:spcBef>
                <a:spcPct val="0"/>
              </a:spcBef>
              <a:buClrTx/>
              <a:buSzTx/>
              <a:buNone/>
            </a:pPr>
            <a:r>
              <a:rPr lang="en-US" altLang="en-US" sz="3600" b="1" u="sng">
                <a:solidFill>
                  <a:srgbClr val="000000"/>
                </a:solidFill>
                <a:latin typeface="Comic Sans MS"/>
              </a:rPr>
              <a:t>Lord have mercy</a:t>
            </a:r>
            <a:endParaRPr lang="en-US"/>
          </a:p>
          <a:p>
            <a:pPr algn="ctr">
              <a:spcBef>
                <a:spcPct val="0"/>
              </a:spcBef>
              <a:buClrTx/>
              <a:buSzTx/>
              <a:buNone/>
            </a:pPr>
            <a:endParaRPr lang="en-US" altLang="en-US" sz="3600" b="1" u="sng">
              <a:solidFill>
                <a:srgbClr val="000000"/>
              </a:solidFill>
              <a:latin typeface="Comic Sans MS"/>
            </a:endParaRPr>
          </a:p>
          <a:p>
            <a:pPr algn="ctr">
              <a:spcBef>
                <a:spcPct val="0"/>
              </a:spcBef>
              <a:buClrTx/>
              <a:buSzTx/>
              <a:buFontTx/>
              <a:buNone/>
            </a:pPr>
            <a:r>
              <a:rPr lang="en-US" altLang="en-US" b="1" u="sng">
                <a:solidFill>
                  <a:srgbClr val="C00000"/>
                </a:solidFill>
                <a:latin typeface="Comic Sans MS"/>
              </a:rPr>
              <a:t>COLLECT</a:t>
            </a:r>
          </a:p>
          <a:p>
            <a:pPr algn="ctr">
              <a:spcBef>
                <a:spcPct val="0"/>
              </a:spcBef>
              <a:buClrTx/>
              <a:buSzTx/>
              <a:buNone/>
            </a:pPr>
            <a:r>
              <a:rPr lang="en-US" altLang="en-US" b="1" u="sng">
                <a:latin typeface="Comic Sans MS"/>
              </a:rPr>
              <a:t>Let us pray...</a:t>
            </a:r>
          </a:p>
          <a:p>
            <a:pPr algn="ctr" eaLnBrk="1" hangingPunct="1">
              <a:spcBef>
                <a:spcPct val="0"/>
              </a:spcBef>
              <a:buClrTx/>
              <a:buSzTx/>
              <a:buFontTx/>
              <a:buNone/>
            </a:pPr>
            <a:r>
              <a:rPr lang="en-US" altLang="en-US" b="1" i="1">
                <a:latin typeface="Comic Sans MS"/>
              </a:rPr>
              <a:t>Please sit after the Collect</a:t>
            </a:r>
          </a:p>
        </p:txBody>
      </p:sp>
      <p:pic>
        <p:nvPicPr>
          <p:cNvPr id="3" name="Picture 2"/>
          <p:cNvPicPr>
            <a:picLocks noChangeAspect="1"/>
          </p:cNvPicPr>
          <p:nvPr/>
        </p:nvPicPr>
        <p:blipFill>
          <a:blip r:embed="rId4"/>
          <a:stretch>
            <a:fillRect/>
          </a:stretch>
        </p:blipFill>
        <p:spPr>
          <a:xfrm>
            <a:off x="187557" y="217839"/>
            <a:ext cx="3290263" cy="3208825"/>
          </a:xfrm>
          <a:prstGeom prst="rect">
            <a:avLst/>
          </a:prstGeom>
        </p:spPr>
      </p:pic>
      <p:sp>
        <p:nvSpPr>
          <p:cNvPr id="10242" name="Rectangle 4"/>
          <p:cNvSpPr>
            <a:spLocks noChangeArrowheads="1"/>
          </p:cNvSpPr>
          <p:nvPr/>
        </p:nvSpPr>
        <p:spPr bwMode="auto">
          <a:xfrm>
            <a:off x="6003636" y="3279555"/>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GB" altLang="en-US" sz="1350">
              <a:latin typeface="Arial" panose="020B0604020202020204" pitchFamily="34" charset="0"/>
            </a:endParaRPr>
          </a:p>
        </p:txBody>
      </p:sp>
      <p:sp>
        <p:nvSpPr>
          <p:cNvPr id="10243" name="Rectangle 5"/>
          <p:cNvSpPr>
            <a:spLocks noChangeArrowheads="1"/>
          </p:cNvSpPr>
          <p:nvPr/>
        </p:nvSpPr>
        <p:spPr bwMode="auto">
          <a:xfrm>
            <a:off x="4129368" y="280217"/>
            <a:ext cx="514350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GB" altLang="en-US" sz="1950">
              <a:latin typeface="Arial" panose="020B0604020202020204" pitchFamily="34" charset="0"/>
            </a:endParaRPr>
          </a:p>
          <a:p>
            <a:pPr eaLnBrk="1" hangingPunct="1">
              <a:spcBef>
                <a:spcPct val="0"/>
              </a:spcBef>
              <a:buClrTx/>
              <a:buSzTx/>
              <a:buFontTx/>
              <a:buNone/>
            </a:pPr>
            <a:endParaRPr lang="en-GB" altLang="en-US" sz="1950">
              <a:latin typeface="Arial" panose="020B0604020202020204" pitchFamily="34" charset="0"/>
            </a:endParaRPr>
          </a:p>
        </p:txBody>
      </p:sp>
    </p:spTree>
    <p:custDataLst>
      <p:tags r:id="rId1"/>
    </p:custDataLst>
    <p:extLst>
      <p:ext uri="{BB962C8B-B14F-4D97-AF65-F5344CB8AC3E}">
        <p14:creationId xmlns:p14="http://schemas.microsoft.com/office/powerpoint/2010/main" val="4235463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55230C-5034-4000-8023-76884D93B54B}"/>
              </a:ext>
            </a:extLst>
          </p:cNvPr>
          <p:cNvSpPr txBox="1"/>
          <p:nvPr/>
        </p:nvSpPr>
        <p:spPr>
          <a:xfrm>
            <a:off x="2438401" y="329852"/>
            <a:ext cx="7440458"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u="sng">
                <a:solidFill>
                  <a:srgbClr val="C00000"/>
                </a:solidFill>
              </a:rPr>
              <a:t>PEACE</a:t>
            </a:r>
            <a:endParaRPr lang="en-US" sz="4000" b="1" u="sng">
              <a:solidFill>
                <a:srgbClr val="C00000"/>
              </a:solidFill>
              <a:cs typeface="Calibri"/>
            </a:endParaRPr>
          </a:p>
          <a:p>
            <a:r>
              <a:rPr lang="en-GB" sz="3600" i="1">
                <a:cs typeface="Calibri"/>
              </a:rPr>
              <a:t>We give each other the sign of peace</a:t>
            </a:r>
          </a:p>
        </p:txBody>
      </p:sp>
      <p:sp>
        <p:nvSpPr>
          <p:cNvPr id="3" name="TextBox 2">
            <a:extLst>
              <a:ext uri="{FF2B5EF4-FFF2-40B4-BE49-F238E27FC236}">
                <a16:creationId xmlns:a16="http://schemas.microsoft.com/office/drawing/2014/main" id="{3F5F9A7B-F293-4903-8F97-D87A162B6726}"/>
              </a:ext>
            </a:extLst>
          </p:cNvPr>
          <p:cNvSpPr txBox="1"/>
          <p:nvPr/>
        </p:nvSpPr>
        <p:spPr>
          <a:xfrm>
            <a:off x="1759908" y="2260948"/>
            <a:ext cx="9528130"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a:latin typeface="Calibri"/>
                <a:cs typeface="Calibri"/>
              </a:rPr>
              <a:t>Father Amal: </a:t>
            </a:r>
            <a:r>
              <a:rPr lang="en-GB" sz="4000">
                <a:latin typeface="Calibri"/>
                <a:cs typeface="Calibri"/>
              </a:rPr>
              <a:t>The peace of the Lord be with you always.</a:t>
            </a:r>
            <a:r>
              <a:rPr lang="en-GB" sz="4000">
                <a:latin typeface="Calibri"/>
                <a:cs typeface="Calibri Light"/>
              </a:rPr>
              <a:t>​</a:t>
            </a:r>
            <a:br>
              <a:rPr lang="en-GB" sz="4000">
                <a:latin typeface="Calibri"/>
                <a:cs typeface="Calibri Light"/>
              </a:rPr>
            </a:br>
            <a:r>
              <a:rPr lang="en-GB" sz="4000">
                <a:latin typeface="Calibri"/>
                <a:cs typeface="Calibri Light"/>
              </a:rPr>
              <a:t>​</a:t>
            </a:r>
            <a:br>
              <a:rPr lang="en-GB" sz="4000">
                <a:latin typeface="Calibri"/>
                <a:cs typeface="Calibri Light"/>
              </a:rPr>
            </a:br>
            <a:r>
              <a:rPr lang="en-GB" sz="4000" b="1">
                <a:solidFill>
                  <a:srgbClr val="00B050"/>
                </a:solidFill>
                <a:latin typeface="Calibri"/>
                <a:cs typeface="Calibri"/>
              </a:rPr>
              <a:t>People: And with your spirit.</a:t>
            </a:r>
            <a:r>
              <a:rPr lang="en-GB" sz="4000">
                <a:solidFill>
                  <a:srgbClr val="00B050"/>
                </a:solidFill>
                <a:latin typeface="Calibri"/>
                <a:cs typeface="Calibri Light"/>
              </a:rPr>
              <a:t>​</a:t>
            </a:r>
            <a:br>
              <a:rPr lang="en-GB" sz="4000">
                <a:latin typeface="Calibri"/>
                <a:cs typeface="Calibri Light"/>
              </a:rPr>
            </a:br>
            <a:r>
              <a:rPr lang="en-GB" sz="4000">
                <a:solidFill>
                  <a:srgbClr val="00B050"/>
                </a:solidFill>
                <a:latin typeface="Calibri"/>
                <a:cs typeface="Calibri Light"/>
              </a:rPr>
              <a:t>​</a:t>
            </a:r>
            <a:br>
              <a:rPr lang="en-GB" sz="4000">
                <a:latin typeface="Calibri"/>
                <a:cs typeface="Calibri Light"/>
              </a:rPr>
            </a:br>
            <a:r>
              <a:rPr lang="en-GB">
                <a:latin typeface="Calibri Light"/>
                <a:cs typeface="Calibri Light"/>
              </a:rPr>
              <a:t>​</a:t>
            </a:r>
            <a:br>
              <a:rPr lang="en-GB">
                <a:latin typeface="Calibri Light"/>
                <a:cs typeface="Calibri Light"/>
              </a:rPr>
            </a:br>
            <a:r>
              <a:rPr lang="en-GB">
                <a:latin typeface="Calibri Light"/>
                <a:cs typeface="Calibri Light"/>
              </a:rPr>
              <a:t>​</a:t>
            </a:r>
            <a:br>
              <a:rPr lang="en-GB">
                <a:latin typeface="Calibri Light"/>
                <a:cs typeface="Calibri Light"/>
              </a:rPr>
            </a:br>
            <a:r>
              <a:rPr lang="en-GB">
                <a:latin typeface="Calibri Light"/>
                <a:cs typeface="Calibri Light"/>
              </a:rPr>
              <a:t>​</a:t>
            </a:r>
            <a:endParaRPr lang="en-GB"/>
          </a:p>
        </p:txBody>
      </p:sp>
      <p:pic>
        <p:nvPicPr>
          <p:cNvPr id="4" name="Picture 4">
            <a:extLst>
              <a:ext uri="{FF2B5EF4-FFF2-40B4-BE49-F238E27FC236}">
                <a16:creationId xmlns:a16="http://schemas.microsoft.com/office/drawing/2014/main" id="{6E0784F2-E40A-4A96-B08A-D7382CB72062}"/>
              </a:ext>
            </a:extLst>
          </p:cNvPr>
          <p:cNvPicPr>
            <a:picLocks noChangeAspect="1"/>
          </p:cNvPicPr>
          <p:nvPr/>
        </p:nvPicPr>
        <p:blipFill>
          <a:blip r:embed="rId3"/>
          <a:stretch>
            <a:fillRect/>
          </a:stretch>
        </p:blipFill>
        <p:spPr>
          <a:xfrm>
            <a:off x="8958002" y="3262704"/>
            <a:ext cx="2543175" cy="3171825"/>
          </a:xfrm>
          <a:prstGeom prst="rect">
            <a:avLst/>
          </a:prstGeom>
        </p:spPr>
      </p:pic>
    </p:spTree>
    <p:extLst>
      <p:ext uri="{BB962C8B-B14F-4D97-AF65-F5344CB8AC3E}">
        <p14:creationId xmlns:p14="http://schemas.microsoft.com/office/powerpoint/2010/main" val="342633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Grp="1" noChangeArrowheads="1"/>
          </p:cNvSpPr>
          <p:nvPr>
            <p:ph type="title"/>
          </p:nvPr>
        </p:nvSpPr>
        <p:spPr/>
        <p:txBody>
          <a:bodyPr>
            <a:normAutofit fontScale="90000"/>
          </a:bodyPr>
          <a:lstStyle/>
          <a:p>
            <a:pPr algn="ctr">
              <a:defRPr/>
            </a:pPr>
            <a:br>
              <a:rPr lang="en-GB" altLang="en-US" sz="4000" b="1" u="sng">
                <a:solidFill>
                  <a:srgbClr val="C00000"/>
                </a:solidFill>
                <a:latin typeface="Calibri"/>
                <a:cs typeface="Calibri"/>
              </a:rPr>
            </a:br>
            <a:r>
              <a:rPr lang="en-GB" altLang="en-US" sz="4000" b="1" u="sng">
                <a:solidFill>
                  <a:srgbClr val="C00000"/>
                </a:solidFill>
                <a:latin typeface="Calibri"/>
                <a:cs typeface="Calibri"/>
              </a:rPr>
              <a:t>PEACE</a:t>
            </a:r>
            <a:br>
              <a:rPr lang="en-GB" altLang="en-US" sz="4000" b="1" u="sng">
                <a:latin typeface="Calibri"/>
              </a:rPr>
            </a:br>
            <a:br>
              <a:rPr lang="en-GB" altLang="en-US" sz="3000" b="1">
                <a:cs typeface="Calibri Light"/>
              </a:rPr>
            </a:br>
            <a:endParaRPr lang="en-US" altLang="en-US" sz="3000" b="1"/>
          </a:p>
        </p:txBody>
      </p:sp>
      <p:sp>
        <p:nvSpPr>
          <p:cNvPr id="2" name="TextBox 1">
            <a:extLst>
              <a:ext uri="{FF2B5EF4-FFF2-40B4-BE49-F238E27FC236}">
                <a16:creationId xmlns:a16="http://schemas.microsoft.com/office/drawing/2014/main" id="{8349C7C8-3847-477D-A573-7AD5EAD81DE3}"/>
              </a:ext>
            </a:extLst>
          </p:cNvPr>
          <p:cNvSpPr txBox="1"/>
          <p:nvPr/>
        </p:nvSpPr>
        <p:spPr>
          <a:xfrm>
            <a:off x="316490" y="1344844"/>
            <a:ext cx="837868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latin typeface="Arial"/>
                <a:cs typeface="Arial"/>
              </a:rPr>
              <a:t>Deacon Kevin: </a:t>
            </a:r>
            <a:r>
              <a:rPr lang="en-GB" sz="4000" dirty="0">
                <a:latin typeface="Arial"/>
                <a:cs typeface="Arial"/>
              </a:rPr>
              <a:t>Let us offer each other the sign of peace</a:t>
            </a:r>
            <a:r>
              <a:rPr lang="en-GB" sz="4000" dirty="0">
                <a:latin typeface="Arial"/>
                <a:cs typeface="Calibri Light"/>
              </a:rPr>
              <a:t>​</a:t>
            </a:r>
            <a:endParaRPr lang="en-GB" sz="4000">
              <a:latin typeface="Arial"/>
              <a:cs typeface="Calibri"/>
            </a:endParaRPr>
          </a:p>
        </p:txBody>
      </p:sp>
      <p:sp>
        <p:nvSpPr>
          <p:cNvPr id="3" name="Speech Bubble: Rectangle with Corners Rounded 2">
            <a:extLst>
              <a:ext uri="{FF2B5EF4-FFF2-40B4-BE49-F238E27FC236}">
                <a16:creationId xmlns:a16="http://schemas.microsoft.com/office/drawing/2014/main" id="{F74BEAD1-CA3E-4983-8C59-58BB3378BC0D}"/>
              </a:ext>
            </a:extLst>
          </p:cNvPr>
          <p:cNvSpPr/>
          <p:nvPr/>
        </p:nvSpPr>
        <p:spPr>
          <a:xfrm>
            <a:off x="8935264" y="313109"/>
            <a:ext cx="2928093" cy="3624717"/>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ea typeface="+mn-lt"/>
                <a:cs typeface="+mn-lt"/>
              </a:rPr>
              <a:t>The sign if peace is given to show that that we are at peace with one another. </a:t>
            </a:r>
            <a:endParaRPr lang="en-US">
              <a:solidFill>
                <a:schemeClr val="tx1"/>
              </a:solidFill>
              <a:ea typeface="+mn-lt"/>
              <a:cs typeface="+mn-lt"/>
            </a:endParaRPr>
          </a:p>
          <a:p>
            <a:pPr algn="ctr"/>
            <a:endParaRPr lang="en-US" sz="2000">
              <a:solidFill>
                <a:schemeClr val="tx1"/>
              </a:solidFill>
              <a:ea typeface="+mn-lt"/>
              <a:cs typeface="+mn-lt"/>
            </a:endParaRPr>
          </a:p>
          <a:p>
            <a:pPr algn="ctr"/>
            <a:r>
              <a:rPr lang="en-US" sz="2000">
                <a:solidFill>
                  <a:schemeClr val="tx1"/>
                </a:solidFill>
                <a:ea typeface="+mn-lt"/>
                <a:cs typeface="+mn-lt"/>
              </a:rPr>
              <a:t> It shows that we have a peace with each other and are a community working for Jesus. </a:t>
            </a:r>
            <a:endParaRPr lang="en-US" sz="2000">
              <a:solidFill>
                <a:schemeClr val="tx1"/>
              </a:solidFill>
              <a:latin typeface="Calibri"/>
              <a:cs typeface="Calibri"/>
            </a:endParaRPr>
          </a:p>
        </p:txBody>
      </p:sp>
      <p:pic>
        <p:nvPicPr>
          <p:cNvPr id="4" name="Picture 4">
            <a:extLst>
              <a:ext uri="{FF2B5EF4-FFF2-40B4-BE49-F238E27FC236}">
                <a16:creationId xmlns:a16="http://schemas.microsoft.com/office/drawing/2014/main" id="{CCC2E06D-6825-4E3A-AFD2-00BB0E0C086C}"/>
              </a:ext>
            </a:extLst>
          </p:cNvPr>
          <p:cNvPicPr>
            <a:picLocks noChangeAspect="1"/>
          </p:cNvPicPr>
          <p:nvPr/>
        </p:nvPicPr>
        <p:blipFill>
          <a:blip r:embed="rId3"/>
          <a:stretch>
            <a:fillRect/>
          </a:stretch>
        </p:blipFill>
        <p:spPr>
          <a:xfrm>
            <a:off x="2648511" y="2755249"/>
            <a:ext cx="5976096" cy="3812800"/>
          </a:xfrm>
          <a:prstGeom prst="rect">
            <a:avLst/>
          </a:prstGeom>
        </p:spPr>
      </p:pic>
      <p:pic>
        <p:nvPicPr>
          <p:cNvPr id="5" name="Picture 5">
            <a:extLst>
              <a:ext uri="{FF2B5EF4-FFF2-40B4-BE49-F238E27FC236}">
                <a16:creationId xmlns:a16="http://schemas.microsoft.com/office/drawing/2014/main" id="{14F4C66B-DFC5-43D8-B69B-B97D560DC138}"/>
              </a:ext>
            </a:extLst>
          </p:cNvPr>
          <p:cNvPicPr>
            <a:picLocks noChangeAspect="1"/>
          </p:cNvPicPr>
          <p:nvPr/>
        </p:nvPicPr>
        <p:blipFill>
          <a:blip r:embed="rId4"/>
          <a:stretch>
            <a:fillRect/>
          </a:stretch>
        </p:blipFill>
        <p:spPr>
          <a:xfrm>
            <a:off x="9036984" y="4911538"/>
            <a:ext cx="2343150" cy="1562100"/>
          </a:xfrm>
          <a:prstGeom prst="rect">
            <a:avLst/>
          </a:prstGeom>
        </p:spPr>
      </p:pic>
    </p:spTree>
    <p:extLst>
      <p:ext uri="{BB962C8B-B14F-4D97-AF65-F5344CB8AC3E}">
        <p14:creationId xmlns:p14="http://schemas.microsoft.com/office/powerpoint/2010/main" val="2192051532"/>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8010ED-C540-4F5D-9148-4E78EA100818}"/>
              </a:ext>
            </a:extLst>
          </p:cNvPr>
          <p:cNvSpPr txBox="1"/>
          <p:nvPr/>
        </p:nvSpPr>
        <p:spPr>
          <a:xfrm>
            <a:off x="1295402" y="753979"/>
            <a:ext cx="7996986"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omic Sans MS"/>
              </a:rPr>
              <a:t>Lamb of God, you take away the sins of the world: have mercy on us.</a:t>
            </a:r>
            <a:endParaRPr lang="en-US" sz="3600" dirty="0">
              <a:latin typeface="Comic Sans MS"/>
              <a:cs typeface="Calibri" panose="020F0502020204030204"/>
            </a:endParaRPr>
          </a:p>
          <a:p>
            <a:endParaRPr lang="en-US" sz="3600">
              <a:latin typeface="Comic Sans MS"/>
              <a:ea typeface="+mn-lt"/>
              <a:cs typeface="+mn-lt"/>
            </a:endParaRPr>
          </a:p>
          <a:p>
            <a:r>
              <a:rPr lang="en-US" sz="3600" dirty="0">
                <a:latin typeface="Comic Sans MS"/>
                <a:ea typeface="+mn-lt"/>
                <a:cs typeface="+mn-lt"/>
              </a:rPr>
              <a:t>Lamb of God, you take away the sins of the world: have mercy on us.</a:t>
            </a:r>
            <a:r>
              <a:rPr lang="en-US" sz="3600" dirty="0">
                <a:latin typeface="Comic Sans MS"/>
              </a:rPr>
              <a:t> </a:t>
            </a:r>
            <a:endParaRPr lang="en-US" sz="3600" dirty="0">
              <a:latin typeface="Comic Sans MS"/>
              <a:cs typeface="Calibri"/>
            </a:endParaRPr>
          </a:p>
          <a:p>
            <a:endParaRPr lang="en-US" sz="3600">
              <a:latin typeface="Comic Sans MS"/>
            </a:endParaRPr>
          </a:p>
          <a:p>
            <a:r>
              <a:rPr lang="en-US" sz="3600" dirty="0">
                <a:latin typeface="Comic Sans MS"/>
              </a:rPr>
              <a:t>Lamb of God, you take away the sins of the world: grant us peace.</a:t>
            </a:r>
          </a:p>
          <a:p>
            <a:endParaRPr lang="en-US" sz="3600" dirty="0">
              <a:latin typeface="Comic Sans MS"/>
              <a:cs typeface="Calibri"/>
            </a:endParaRPr>
          </a:p>
          <a:p>
            <a:r>
              <a:rPr lang="en-US" sz="2400" i="1" dirty="0">
                <a:solidFill>
                  <a:srgbClr val="FF0000"/>
                </a:solidFill>
                <a:latin typeface="Comic Sans MS"/>
                <a:cs typeface="Calibri"/>
              </a:rPr>
              <a:t>Please sit</a:t>
            </a:r>
          </a:p>
        </p:txBody>
      </p:sp>
      <p:pic>
        <p:nvPicPr>
          <p:cNvPr id="2" name="Picture 2" descr="http://ts1.mm.bing.net/th?&amp;id=HN.608028521907686828&amp;w=300&amp;h=300&amp;c=0&amp;pid=1.9&amp;rs=0&amp;p=0">
            <a:extLst>
              <a:ext uri="{FF2B5EF4-FFF2-40B4-BE49-F238E27FC236}">
                <a16:creationId xmlns:a16="http://schemas.microsoft.com/office/drawing/2014/main" id="{4D82CB21-A043-4F04-A031-7109D0D01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080" y="4156206"/>
            <a:ext cx="2697816" cy="255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32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835624" y="871650"/>
            <a:ext cx="28937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4000" b="1" u="sng">
                <a:solidFill>
                  <a:srgbClr val="C00000"/>
                </a:solidFill>
                <a:latin typeface="Calibri"/>
                <a:cs typeface="Arial"/>
              </a:rPr>
              <a:t>Lamb of God</a:t>
            </a:r>
            <a:endParaRPr lang="en-US" altLang="en-US" sz="4000" b="1" u="sng">
              <a:solidFill>
                <a:srgbClr val="C00000"/>
              </a:solidFill>
              <a:latin typeface="Calibri"/>
              <a:cs typeface="Arial"/>
            </a:endParaRPr>
          </a:p>
        </p:txBody>
      </p:sp>
      <p:sp>
        <p:nvSpPr>
          <p:cNvPr id="45059" name="Text Box 5"/>
          <p:cNvSpPr txBox="1">
            <a:spLocks noChangeArrowheads="1"/>
          </p:cNvSpPr>
          <p:nvPr/>
        </p:nvSpPr>
        <p:spPr bwMode="auto">
          <a:xfrm>
            <a:off x="832996" y="1658471"/>
            <a:ext cx="5143500" cy="53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None/>
            </a:pPr>
            <a:r>
              <a:rPr lang="en-GB" altLang="en-US" sz="4050" b="1">
                <a:latin typeface="Arial"/>
                <a:cs typeface="Arial"/>
              </a:rPr>
              <a:t>Fr. Amal: </a:t>
            </a:r>
            <a:r>
              <a:rPr lang="en-GB" altLang="en-US" sz="4050">
                <a:latin typeface="Arial"/>
                <a:cs typeface="Arial"/>
              </a:rPr>
              <a:t>Behold the Lamb of God, behold him who takes away the sins of the world.</a:t>
            </a:r>
          </a:p>
          <a:p>
            <a:pPr eaLnBrk="1" hangingPunct="1">
              <a:spcBef>
                <a:spcPct val="0"/>
              </a:spcBef>
              <a:buClrTx/>
              <a:buSzTx/>
              <a:buFontTx/>
              <a:buNone/>
            </a:pPr>
            <a:r>
              <a:rPr lang="en-GB" altLang="en-US" sz="4050">
                <a:latin typeface="Arial"/>
                <a:cs typeface="Arial"/>
              </a:rPr>
              <a:t>Blessed are those called to the supper of the Lamb.</a:t>
            </a:r>
          </a:p>
          <a:p>
            <a:pPr eaLnBrk="1" hangingPunct="1">
              <a:spcBef>
                <a:spcPct val="0"/>
              </a:spcBef>
              <a:buClrTx/>
              <a:buSzTx/>
              <a:buFontTx/>
              <a:buNone/>
            </a:pPr>
            <a:endParaRPr lang="en-GB" altLang="en-US" sz="3600">
              <a:solidFill>
                <a:schemeClr val="bg1"/>
              </a:solidFill>
              <a:latin typeface="Arial" panose="020B0604020202020204" pitchFamily="34" charset="0"/>
            </a:endParaRPr>
          </a:p>
          <a:p>
            <a:pPr eaLnBrk="1" hangingPunct="1">
              <a:spcBef>
                <a:spcPct val="0"/>
              </a:spcBef>
              <a:buClrTx/>
              <a:buSzTx/>
              <a:buFontTx/>
              <a:buNone/>
            </a:pPr>
            <a:r>
              <a:rPr lang="en-GB" altLang="en-US" sz="2100" b="1">
                <a:solidFill>
                  <a:schemeClr val="bg1"/>
                </a:solidFill>
                <a:latin typeface="Arial"/>
                <a:cs typeface="Arial"/>
              </a:rPr>
              <a:t>		</a:t>
            </a:r>
            <a:endParaRPr lang="en-US" altLang="en-US" sz="2100" b="1">
              <a:solidFill>
                <a:schemeClr val="bg1"/>
              </a:solidFill>
              <a:latin typeface="Arial"/>
              <a:cs typeface="Arial"/>
            </a:endParaRPr>
          </a:p>
        </p:txBody>
      </p:sp>
      <p:pic>
        <p:nvPicPr>
          <p:cNvPr id="45060" name="Picture 2" descr="http://ts1.mm.bing.net/th?&amp;id=HN.608028521907686828&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8756" y="4750117"/>
            <a:ext cx="1666875" cy="157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peech Bubble: Rectangle with Corners Rounded 1">
            <a:extLst>
              <a:ext uri="{FF2B5EF4-FFF2-40B4-BE49-F238E27FC236}">
                <a16:creationId xmlns:a16="http://schemas.microsoft.com/office/drawing/2014/main" id="{10D88DA6-A6B7-4051-984A-1DA4EDA3C75E}"/>
              </a:ext>
            </a:extLst>
          </p:cNvPr>
          <p:cNvSpPr/>
          <p:nvPr/>
        </p:nvSpPr>
        <p:spPr>
          <a:xfrm>
            <a:off x="8340278" y="313109"/>
            <a:ext cx="3523079" cy="3624717"/>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Cavolini"/>
                <a:ea typeface="+mn-lt"/>
                <a:cs typeface="+mn-lt"/>
              </a:rPr>
              <a:t>Jesus is the Lamb of God who suffered, died and rose again for us. We offer our hearts to him and promise to follow him in all we do.</a:t>
            </a:r>
            <a:r>
              <a:rPr lang="en-US" sz="2800">
                <a:solidFill>
                  <a:schemeClr val="tx1"/>
                </a:solidFill>
                <a:ea typeface="+mn-lt"/>
                <a:cs typeface="+mn-lt"/>
              </a:rPr>
              <a:t> </a:t>
            </a:r>
            <a:endParaRPr lang="en-US" sz="2800">
              <a:solidFill>
                <a:schemeClr val="tx1"/>
              </a:solidFill>
              <a:cs typeface="Calibri"/>
            </a:endParaRPr>
          </a:p>
        </p:txBody>
      </p:sp>
    </p:spTree>
    <p:custDataLst>
      <p:tags r:id="rId1"/>
    </p:custDataLst>
    <p:extLst>
      <p:ext uri="{BB962C8B-B14F-4D97-AF65-F5344CB8AC3E}">
        <p14:creationId xmlns:p14="http://schemas.microsoft.com/office/powerpoint/2010/main" val="1547267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1693700" y="848005"/>
            <a:ext cx="9230425"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4000" b="1" dirty="0">
                <a:solidFill>
                  <a:srgbClr val="C00000"/>
                </a:solidFill>
                <a:latin typeface="Tahoma"/>
                <a:ea typeface="Tahoma"/>
                <a:cs typeface="Tahoma"/>
              </a:rPr>
              <a:t>All: Lord, I am not worthy that you should enter</a:t>
            </a:r>
          </a:p>
          <a:p>
            <a:pPr eaLnBrk="1" hangingPunct="1">
              <a:spcBef>
                <a:spcPct val="0"/>
              </a:spcBef>
              <a:buClrTx/>
              <a:buSzTx/>
              <a:buFontTx/>
              <a:buNone/>
            </a:pPr>
            <a:r>
              <a:rPr lang="en-GB" altLang="en-US" sz="4000" b="1" dirty="0">
                <a:solidFill>
                  <a:srgbClr val="C00000"/>
                </a:solidFill>
                <a:latin typeface="Tahoma"/>
                <a:ea typeface="Tahoma"/>
                <a:cs typeface="Tahoma"/>
              </a:rPr>
              <a:t>under my roof,</a:t>
            </a:r>
          </a:p>
          <a:p>
            <a:pPr>
              <a:spcBef>
                <a:spcPct val="0"/>
              </a:spcBef>
              <a:buClrTx/>
              <a:buSzTx/>
              <a:buNone/>
            </a:pPr>
            <a:r>
              <a:rPr lang="en-GB" altLang="en-US" sz="4000" b="1" dirty="0">
                <a:solidFill>
                  <a:srgbClr val="C00000"/>
                </a:solidFill>
                <a:latin typeface="Tahoma"/>
                <a:ea typeface="Tahoma"/>
                <a:cs typeface="Tahoma"/>
              </a:rPr>
              <a:t>but only say the word and my soul shall be healed. </a:t>
            </a:r>
            <a:endParaRPr lang="en-GB" altLang="en-US" sz="4000" b="1" dirty="0">
              <a:solidFill>
                <a:srgbClr val="C00000"/>
              </a:solidFill>
              <a:ea typeface="Tahoma"/>
              <a:cs typeface="Tahoma"/>
            </a:endParaRPr>
          </a:p>
          <a:p>
            <a:pPr eaLnBrk="1" hangingPunct="1">
              <a:spcBef>
                <a:spcPct val="0"/>
              </a:spcBef>
              <a:buClrTx/>
              <a:buSzTx/>
              <a:buFontTx/>
              <a:buNone/>
            </a:pPr>
            <a:endParaRPr lang="en-GB" altLang="en-US" sz="4000" b="1">
              <a:solidFill>
                <a:srgbClr val="C00000"/>
              </a:solidFill>
              <a:ea typeface="Tahoma"/>
              <a:cs typeface="Tahoma"/>
            </a:endParaRPr>
          </a:p>
          <a:p>
            <a:pPr eaLnBrk="1" hangingPunct="1">
              <a:spcBef>
                <a:spcPct val="0"/>
              </a:spcBef>
              <a:buClrTx/>
              <a:buSzTx/>
              <a:buFontTx/>
              <a:buNone/>
            </a:pPr>
            <a:endParaRPr lang="en-GB" altLang="en-US" sz="3600" b="1" i="1" dirty="0">
              <a:solidFill>
                <a:srgbClr val="00B050"/>
              </a:solidFill>
              <a:latin typeface="Calibri"/>
              <a:ea typeface="Tahoma"/>
              <a:cs typeface="Tahoma"/>
            </a:endParaRPr>
          </a:p>
        </p:txBody>
      </p:sp>
      <p:pic>
        <p:nvPicPr>
          <p:cNvPr id="2" name="Picture 1"/>
          <p:cNvPicPr>
            <a:picLocks noChangeAspect="1"/>
          </p:cNvPicPr>
          <p:nvPr/>
        </p:nvPicPr>
        <p:blipFill>
          <a:blip r:embed="rId4"/>
          <a:stretch>
            <a:fillRect/>
          </a:stretch>
        </p:blipFill>
        <p:spPr>
          <a:xfrm>
            <a:off x="9783573" y="4481362"/>
            <a:ext cx="1664352" cy="1579001"/>
          </a:xfrm>
          <a:prstGeom prst="rect">
            <a:avLst/>
          </a:prstGeom>
        </p:spPr>
      </p:pic>
    </p:spTree>
    <p:custDataLst>
      <p:tags r:id="rId1"/>
    </p:custDataLst>
    <p:extLst>
      <p:ext uri="{BB962C8B-B14F-4D97-AF65-F5344CB8AC3E}">
        <p14:creationId xmlns:p14="http://schemas.microsoft.com/office/powerpoint/2010/main" val="1365187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A picture containing building, window&#10;&#10;Description automatically generated">
            <a:extLst>
              <a:ext uri="{FF2B5EF4-FFF2-40B4-BE49-F238E27FC236}">
                <a16:creationId xmlns:a16="http://schemas.microsoft.com/office/drawing/2014/main" id="{3075AFD8-9301-482B-AB39-B7F04DCD55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41" r="3878" b="-1"/>
          <a:stretch/>
        </p:blipFill>
        <p:spPr bwMode="auto">
          <a:xfrm>
            <a:off x="6421035" y="643467"/>
            <a:ext cx="5129784" cy="55710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39010A85-7E46-4389-82E7-D9E5F3E4CC7B}"/>
              </a:ext>
            </a:extLst>
          </p:cNvPr>
          <p:cNvPicPr>
            <a:picLocks noChangeAspect="1"/>
          </p:cNvPicPr>
          <p:nvPr/>
        </p:nvPicPr>
        <p:blipFill rotWithShape="1">
          <a:blip r:embed="rId4"/>
          <a:srcRect t="12756" r="-2" b="-2"/>
          <a:stretch/>
        </p:blipFill>
        <p:spPr>
          <a:xfrm>
            <a:off x="641180" y="643467"/>
            <a:ext cx="5129784" cy="5571066"/>
          </a:xfrm>
          <a:prstGeom prst="rect">
            <a:avLst/>
          </a:prstGeom>
        </p:spPr>
      </p:pic>
    </p:spTree>
    <p:extLst>
      <p:ext uri="{BB962C8B-B14F-4D97-AF65-F5344CB8AC3E}">
        <p14:creationId xmlns:p14="http://schemas.microsoft.com/office/powerpoint/2010/main" val="1824674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dog, mammal, horse&#10;&#10;Description automatically generated">
            <a:extLst>
              <a:ext uri="{FF2B5EF4-FFF2-40B4-BE49-F238E27FC236}">
                <a16:creationId xmlns:a16="http://schemas.microsoft.com/office/drawing/2014/main" id="{51938D97-9952-493F-A7EF-BBD2E9809991}"/>
              </a:ext>
            </a:extLst>
          </p:cNvPr>
          <p:cNvPicPr>
            <a:picLocks noChangeAspect="1"/>
          </p:cNvPicPr>
          <p:nvPr/>
        </p:nvPicPr>
        <p:blipFill>
          <a:blip r:embed="rId3"/>
          <a:stretch>
            <a:fillRect/>
          </a:stretch>
        </p:blipFill>
        <p:spPr>
          <a:xfrm>
            <a:off x="965200" y="1094608"/>
            <a:ext cx="2879083" cy="4668783"/>
          </a:xfrm>
          <a:prstGeom prst="rect">
            <a:avLst/>
          </a:prstGeom>
        </p:spPr>
      </p:pic>
      <p:sp>
        <p:nvSpPr>
          <p:cNvPr id="54" name="Rectangle 53">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A picture containing text, picture frame&#10;&#10;Description automatically generated">
            <a:extLst>
              <a:ext uri="{FF2B5EF4-FFF2-40B4-BE49-F238E27FC236}">
                <a16:creationId xmlns:a16="http://schemas.microsoft.com/office/drawing/2014/main" id="{F868767D-F0AE-4C02-B2E1-FA2F876BB9AB}"/>
              </a:ext>
            </a:extLst>
          </p:cNvPr>
          <p:cNvPicPr>
            <a:picLocks noChangeAspect="1"/>
          </p:cNvPicPr>
          <p:nvPr/>
        </p:nvPicPr>
        <p:blipFill>
          <a:blip r:embed="rId4"/>
          <a:stretch>
            <a:fillRect/>
          </a:stretch>
        </p:blipFill>
        <p:spPr>
          <a:xfrm>
            <a:off x="4647976" y="1438475"/>
            <a:ext cx="2880360" cy="3982064"/>
          </a:xfrm>
          <a:prstGeom prst="rect">
            <a:avLst/>
          </a:prstGeom>
        </p:spPr>
      </p:pic>
      <p:sp>
        <p:nvSpPr>
          <p:cNvPr id="56" name="Rectangle 55">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ree, dress&#10;&#10;Description automatically generated">
            <a:extLst>
              <a:ext uri="{FF2B5EF4-FFF2-40B4-BE49-F238E27FC236}">
                <a16:creationId xmlns:a16="http://schemas.microsoft.com/office/drawing/2014/main" id="{4E41E366-1765-451F-A582-D82C9E18CE5F}"/>
              </a:ext>
            </a:extLst>
          </p:cNvPr>
          <p:cNvPicPr>
            <a:picLocks noChangeAspect="1"/>
          </p:cNvPicPr>
          <p:nvPr/>
        </p:nvPicPr>
        <p:blipFill>
          <a:blip r:embed="rId5"/>
          <a:stretch>
            <a:fillRect/>
          </a:stretch>
        </p:blipFill>
        <p:spPr>
          <a:xfrm>
            <a:off x="8343941" y="2161015"/>
            <a:ext cx="2880360" cy="2535969"/>
          </a:xfrm>
          <a:prstGeom prst="rect">
            <a:avLst/>
          </a:prstGeom>
        </p:spPr>
      </p:pic>
    </p:spTree>
    <p:extLst>
      <p:ext uri="{BB962C8B-B14F-4D97-AF65-F5344CB8AC3E}">
        <p14:creationId xmlns:p14="http://schemas.microsoft.com/office/powerpoint/2010/main" val="1921110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3"/>
          <p:cNvSpPr txBox="1">
            <a:spLocks noChangeArrowheads="1"/>
          </p:cNvSpPr>
          <p:nvPr/>
        </p:nvSpPr>
        <p:spPr bwMode="auto">
          <a:xfrm>
            <a:off x="1623015" y="465919"/>
            <a:ext cx="9131951" cy="622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endParaRPr lang="en-GB" altLang="en-US" sz="2800" b="1">
              <a:cs typeface="Arial"/>
            </a:endParaRPr>
          </a:p>
          <a:p>
            <a:pPr eaLnBrk="1" hangingPunct="1">
              <a:spcBef>
                <a:spcPct val="0"/>
              </a:spcBef>
              <a:buFontTx/>
              <a:buNone/>
            </a:pPr>
            <a:endParaRPr lang="en-GB" altLang="en-US" sz="1050" b="1"/>
          </a:p>
          <a:p>
            <a:pPr>
              <a:spcBef>
                <a:spcPct val="0"/>
              </a:spcBef>
              <a:buNone/>
            </a:pPr>
            <a:r>
              <a:rPr lang="en-GB" altLang="en-US" sz="3600" b="1">
                <a:latin typeface="Arial"/>
                <a:cs typeface="Arial"/>
              </a:rPr>
              <a:t>Fr. Amal:   </a:t>
            </a:r>
            <a:r>
              <a:rPr lang="en-GB" altLang="en-US" sz="3600">
                <a:latin typeface="Arial"/>
                <a:cs typeface="Arial"/>
              </a:rPr>
              <a:t>The Lord be with you.</a:t>
            </a:r>
          </a:p>
          <a:p>
            <a:pPr eaLnBrk="1" hangingPunct="1">
              <a:spcBef>
                <a:spcPct val="0"/>
              </a:spcBef>
              <a:buFontTx/>
              <a:buNone/>
            </a:pPr>
            <a:endParaRPr lang="en-GB" altLang="en-US" sz="3600" b="1">
              <a:cs typeface="Arial"/>
            </a:endParaRPr>
          </a:p>
          <a:p>
            <a:pPr eaLnBrk="1" hangingPunct="1">
              <a:spcBef>
                <a:spcPct val="0"/>
              </a:spcBef>
              <a:buFontTx/>
              <a:buNone/>
            </a:pPr>
            <a:r>
              <a:rPr lang="en-GB" altLang="en-US" sz="3600" b="1">
                <a:solidFill>
                  <a:srgbClr val="00B050"/>
                </a:solidFill>
                <a:latin typeface="Arial"/>
                <a:cs typeface="Arial"/>
              </a:rPr>
              <a:t>People:	And with your spirit.</a:t>
            </a:r>
          </a:p>
          <a:p>
            <a:pPr eaLnBrk="1" hangingPunct="1">
              <a:spcBef>
                <a:spcPct val="0"/>
              </a:spcBef>
              <a:buFontTx/>
              <a:buNone/>
            </a:pPr>
            <a:endParaRPr lang="en-GB" altLang="en-US" sz="3600" b="1">
              <a:cs typeface="Arial"/>
            </a:endParaRPr>
          </a:p>
          <a:p>
            <a:pPr eaLnBrk="1" hangingPunct="1">
              <a:spcBef>
                <a:spcPct val="0"/>
              </a:spcBef>
              <a:buFontTx/>
              <a:buNone/>
            </a:pPr>
            <a:r>
              <a:rPr lang="en-GB" altLang="en-US" sz="3600" b="1">
                <a:latin typeface="Arial"/>
                <a:cs typeface="Arial"/>
              </a:rPr>
              <a:t>Fr. Amal:	</a:t>
            </a:r>
          </a:p>
          <a:p>
            <a:pPr eaLnBrk="1" hangingPunct="1">
              <a:spcBef>
                <a:spcPct val="0"/>
              </a:spcBef>
              <a:buFontTx/>
              <a:buNone/>
            </a:pPr>
            <a:r>
              <a:rPr lang="en-GB" altLang="en-US" sz="3600" b="1">
                <a:latin typeface="Arial"/>
                <a:cs typeface="Arial"/>
              </a:rPr>
              <a:t>		</a:t>
            </a:r>
            <a:r>
              <a:rPr lang="en-GB" altLang="en-US" sz="3600">
                <a:latin typeface="Arial"/>
                <a:cs typeface="Arial"/>
              </a:rPr>
              <a:t>May almighty God bless you,</a:t>
            </a:r>
          </a:p>
          <a:p>
            <a:pPr>
              <a:spcBef>
                <a:spcPct val="0"/>
              </a:spcBef>
              <a:buNone/>
            </a:pPr>
            <a:r>
              <a:rPr lang="en-GB" altLang="en-US" sz="3600">
                <a:latin typeface="Arial"/>
                <a:cs typeface="Arial"/>
              </a:rPr>
              <a:t>		the Father, and the Son, </a:t>
            </a:r>
            <a:endParaRPr lang="en-GB" altLang="en-US" sz="3600">
              <a:cs typeface="Arial"/>
            </a:endParaRPr>
          </a:p>
          <a:p>
            <a:pPr eaLnBrk="1" hangingPunct="1">
              <a:spcBef>
                <a:spcPct val="0"/>
              </a:spcBef>
              <a:buFontTx/>
              <a:buNone/>
            </a:pPr>
            <a:r>
              <a:rPr lang="en-GB" altLang="en-US" sz="3600">
                <a:latin typeface="Arial"/>
                <a:cs typeface="Arial"/>
              </a:rPr>
              <a:t>		and the Holy Spirit.</a:t>
            </a:r>
          </a:p>
          <a:p>
            <a:pPr eaLnBrk="1" hangingPunct="1">
              <a:spcBef>
                <a:spcPct val="0"/>
              </a:spcBef>
              <a:buFontTx/>
              <a:buNone/>
            </a:pPr>
            <a:endParaRPr lang="en-GB" altLang="en-US" sz="3600">
              <a:cs typeface="Arial"/>
            </a:endParaRPr>
          </a:p>
          <a:p>
            <a:pPr eaLnBrk="1" hangingPunct="1">
              <a:spcBef>
                <a:spcPct val="0"/>
              </a:spcBef>
              <a:buFontTx/>
              <a:buNone/>
            </a:pPr>
            <a:r>
              <a:rPr lang="en-GB" altLang="en-US" sz="3600" b="1">
                <a:solidFill>
                  <a:srgbClr val="00B050"/>
                </a:solidFill>
                <a:latin typeface="Arial"/>
                <a:cs typeface="Arial"/>
              </a:rPr>
              <a:t>People:	Amen.</a:t>
            </a:r>
            <a:endParaRPr lang="en-US" altLang="en-US" sz="3600">
              <a:solidFill>
                <a:srgbClr val="00B050"/>
              </a:solidFill>
              <a:latin typeface="Arial"/>
              <a:cs typeface="Arial"/>
            </a:endParaRPr>
          </a:p>
        </p:txBody>
      </p:sp>
      <p:sp>
        <p:nvSpPr>
          <p:cNvPr id="2" name="TextBox 1">
            <a:extLst>
              <a:ext uri="{FF2B5EF4-FFF2-40B4-BE49-F238E27FC236}">
                <a16:creationId xmlns:a16="http://schemas.microsoft.com/office/drawing/2014/main" id="{A0F772F3-0AAD-4C4E-BBA6-105F85B3BECD}"/>
              </a:ext>
            </a:extLst>
          </p:cNvPr>
          <p:cNvSpPr txBox="1"/>
          <p:nvPr/>
        </p:nvSpPr>
        <p:spPr>
          <a:xfrm>
            <a:off x="3951962" y="465551"/>
            <a:ext cx="524840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u="sng">
                <a:solidFill>
                  <a:srgbClr val="C00000"/>
                </a:solidFill>
              </a:rPr>
              <a:t>The Final Blessing</a:t>
            </a:r>
            <a:endParaRPr lang="en-US" sz="4000" b="1" u="sng">
              <a:solidFill>
                <a:srgbClr val="C00000"/>
              </a:solidFill>
              <a:cs typeface="Calibri"/>
            </a:endParaRPr>
          </a:p>
        </p:txBody>
      </p:sp>
    </p:spTree>
    <p:extLst>
      <p:ext uri="{BB962C8B-B14F-4D97-AF65-F5344CB8AC3E}">
        <p14:creationId xmlns:p14="http://schemas.microsoft.com/office/powerpoint/2010/main" val="1723905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half" idx="1"/>
          </p:nvPr>
        </p:nvSpPr>
        <p:spPr>
          <a:xfrm>
            <a:off x="3781425" y="351235"/>
            <a:ext cx="4542235" cy="6263878"/>
          </a:xfrm>
        </p:spPr>
        <p:txBody>
          <a:bodyPr vert="horz" lIns="91440" tIns="45720" rIns="91440" bIns="45720" rtlCol="0" anchor="t">
            <a:normAutofit fontScale="92500" lnSpcReduction="10000"/>
          </a:bodyPr>
          <a:lstStyle/>
          <a:p>
            <a:pPr algn="ctr" eaLnBrk="1" hangingPunct="1">
              <a:lnSpc>
                <a:spcPct val="90000"/>
              </a:lnSpc>
              <a:buFont typeface="Wingdings" panose="05000000000000000000" pitchFamily="2" charset="2"/>
              <a:buNone/>
              <a:defRPr/>
            </a:pPr>
            <a:r>
              <a:rPr lang="en-GB" altLang="en-US" sz="3900" b="1" u="sng" dirty="0">
                <a:solidFill>
                  <a:srgbClr val="C00000"/>
                </a:solidFill>
              </a:rPr>
              <a:t>SENDING OUT</a:t>
            </a:r>
            <a:endParaRPr lang="en-GB" altLang="en-US" sz="3900" b="1" u="sng" dirty="0">
              <a:solidFill>
                <a:srgbClr val="C00000"/>
              </a:solidFill>
              <a:cs typeface="Calibri"/>
            </a:endParaRPr>
          </a:p>
          <a:p>
            <a:pPr algn="ctr" eaLnBrk="1" hangingPunct="1">
              <a:lnSpc>
                <a:spcPct val="90000"/>
              </a:lnSpc>
              <a:buFont typeface="Wingdings" panose="05000000000000000000" pitchFamily="2" charset="2"/>
              <a:buNone/>
              <a:defRPr/>
            </a:pPr>
            <a:r>
              <a:rPr lang="en-GB" altLang="en-US" sz="3500" b="1" dirty="0">
                <a:solidFill>
                  <a:schemeClr val="tx2"/>
                </a:solidFill>
              </a:rPr>
              <a:t>We go out to love and help others and to tell them about Jesus.</a:t>
            </a:r>
          </a:p>
          <a:p>
            <a:pPr algn="ctr" eaLnBrk="1" hangingPunct="1">
              <a:lnSpc>
                <a:spcPct val="90000"/>
              </a:lnSpc>
              <a:buFont typeface="Wingdings" panose="05000000000000000000" pitchFamily="2" charset="2"/>
              <a:buNone/>
              <a:defRPr/>
            </a:pPr>
            <a:endParaRPr lang="en-GB" altLang="en-US" sz="2700" b="1">
              <a:solidFill>
                <a:schemeClr val="tx2"/>
              </a:solidFill>
            </a:endParaRPr>
          </a:p>
          <a:p>
            <a:pPr algn="ctr" eaLnBrk="1" hangingPunct="1">
              <a:lnSpc>
                <a:spcPct val="90000"/>
              </a:lnSpc>
              <a:buFont typeface="Wingdings" panose="05000000000000000000" pitchFamily="2" charset="2"/>
              <a:buNone/>
              <a:defRPr/>
            </a:pPr>
            <a:endParaRPr lang="en-GB" altLang="en-US" sz="2700" b="1">
              <a:solidFill>
                <a:schemeClr val="tx2"/>
              </a:solidFill>
            </a:endParaRPr>
          </a:p>
          <a:p>
            <a:pPr algn="ctr" eaLnBrk="1" hangingPunct="1">
              <a:lnSpc>
                <a:spcPct val="90000"/>
              </a:lnSpc>
              <a:buFont typeface="Wingdings" panose="05000000000000000000" pitchFamily="2" charset="2"/>
              <a:buNone/>
              <a:defRPr/>
            </a:pPr>
            <a:endParaRPr lang="en-GB" altLang="en-US" sz="2700" b="1">
              <a:solidFill>
                <a:schemeClr val="tx2"/>
              </a:solidFill>
            </a:endParaRPr>
          </a:p>
          <a:p>
            <a:pPr algn="ctr" eaLnBrk="1" hangingPunct="1">
              <a:lnSpc>
                <a:spcPct val="90000"/>
              </a:lnSpc>
              <a:buFont typeface="Wingdings" panose="05000000000000000000" pitchFamily="2" charset="2"/>
              <a:buNone/>
              <a:defRPr/>
            </a:pPr>
            <a:endParaRPr lang="en-GB" altLang="en-US" sz="2700" b="1">
              <a:solidFill>
                <a:schemeClr val="tx2"/>
              </a:solidFill>
            </a:endParaRPr>
          </a:p>
          <a:p>
            <a:pPr algn="ctr" eaLnBrk="1" hangingPunct="1">
              <a:lnSpc>
                <a:spcPct val="90000"/>
              </a:lnSpc>
              <a:buFont typeface="Wingdings" panose="05000000000000000000" pitchFamily="2" charset="2"/>
              <a:buNone/>
              <a:defRPr/>
            </a:pPr>
            <a:endParaRPr lang="en-GB" altLang="en-US" sz="2700" b="1">
              <a:solidFill>
                <a:schemeClr val="tx2"/>
              </a:solidFill>
            </a:endParaRPr>
          </a:p>
          <a:p>
            <a:pPr algn="ctr" eaLnBrk="1" hangingPunct="1">
              <a:lnSpc>
                <a:spcPct val="90000"/>
              </a:lnSpc>
              <a:buFont typeface="Wingdings" panose="05000000000000000000" pitchFamily="2" charset="2"/>
              <a:buNone/>
              <a:defRPr/>
            </a:pPr>
            <a:endParaRPr lang="en-GB" altLang="en-US" sz="2700" b="1">
              <a:solidFill>
                <a:schemeClr val="tx2"/>
              </a:solidFill>
            </a:endParaRPr>
          </a:p>
          <a:p>
            <a:pPr algn="ctr" eaLnBrk="1" hangingPunct="1">
              <a:lnSpc>
                <a:spcPct val="90000"/>
              </a:lnSpc>
              <a:buFont typeface="Wingdings" panose="05000000000000000000" pitchFamily="2" charset="2"/>
              <a:buNone/>
              <a:defRPr/>
            </a:pPr>
            <a:endParaRPr lang="en-GB" altLang="en-US" sz="2700" b="1">
              <a:solidFill>
                <a:schemeClr val="tx2"/>
              </a:solidFill>
            </a:endParaRPr>
          </a:p>
          <a:p>
            <a:pPr algn="ctr" eaLnBrk="1" hangingPunct="1">
              <a:lnSpc>
                <a:spcPct val="90000"/>
              </a:lnSpc>
              <a:buFont typeface="Wingdings" panose="05000000000000000000" pitchFamily="2" charset="2"/>
              <a:buNone/>
              <a:defRPr/>
            </a:pPr>
            <a:endParaRPr lang="en-GB" altLang="en-US" sz="2700" b="1">
              <a:solidFill>
                <a:schemeClr val="tx2"/>
              </a:solidFill>
            </a:endParaRPr>
          </a:p>
          <a:p>
            <a:pPr algn="ctr" eaLnBrk="1" hangingPunct="1">
              <a:lnSpc>
                <a:spcPct val="90000"/>
              </a:lnSpc>
              <a:buFont typeface="Wingdings" panose="05000000000000000000" pitchFamily="2" charset="2"/>
              <a:buNone/>
              <a:defRPr/>
            </a:pPr>
            <a:r>
              <a:rPr lang="en-GB" altLang="en-US" sz="4050" b="1" dirty="0">
                <a:solidFill>
                  <a:schemeClr val="tx2"/>
                </a:solidFill>
              </a:rPr>
              <a:t>AMEN</a:t>
            </a:r>
            <a:r>
              <a:rPr lang="en-GB" altLang="en-US" sz="4050" b="1" dirty="0">
                <a:solidFill>
                  <a:srgbClr val="FF0000"/>
                </a:solidFill>
              </a:rPr>
              <a:t> </a:t>
            </a:r>
            <a:endParaRPr lang="en-US" altLang="en-US" sz="4050" b="1" dirty="0">
              <a:solidFill>
                <a:srgbClr val="FF0000"/>
              </a:solidFill>
            </a:endParaRPr>
          </a:p>
        </p:txBody>
      </p:sp>
      <p:pic>
        <p:nvPicPr>
          <p:cNvPr id="64515" name="Picture 8" descr="GE_EU3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511028"/>
            <a:ext cx="51435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 picture containing tree, dress&#10;&#10;Description automatically generated">
            <a:extLst>
              <a:ext uri="{FF2B5EF4-FFF2-40B4-BE49-F238E27FC236}">
                <a16:creationId xmlns:a16="http://schemas.microsoft.com/office/drawing/2014/main" id="{A369BB18-0C7E-48CA-AFE7-6B2A28E98F90}"/>
              </a:ext>
            </a:extLst>
          </p:cNvPr>
          <p:cNvPicPr>
            <a:picLocks noChangeAspect="1"/>
          </p:cNvPicPr>
          <p:nvPr/>
        </p:nvPicPr>
        <p:blipFill>
          <a:blip r:embed="rId4"/>
          <a:stretch>
            <a:fillRect/>
          </a:stretch>
        </p:blipFill>
        <p:spPr>
          <a:xfrm>
            <a:off x="277906" y="304240"/>
            <a:ext cx="2693894" cy="2372285"/>
          </a:xfrm>
          <a:prstGeom prst="rect">
            <a:avLst/>
          </a:prstGeom>
        </p:spPr>
      </p:pic>
      <p:pic>
        <p:nvPicPr>
          <p:cNvPr id="5" name="Picture 5" descr="A picture containing text, picture frame&#10;&#10;Description automatically generated">
            <a:extLst>
              <a:ext uri="{FF2B5EF4-FFF2-40B4-BE49-F238E27FC236}">
                <a16:creationId xmlns:a16="http://schemas.microsoft.com/office/drawing/2014/main" id="{5933A2AD-5780-4F5E-910B-81C44B593D71}"/>
              </a:ext>
            </a:extLst>
          </p:cNvPr>
          <p:cNvPicPr>
            <a:picLocks noChangeAspect="1"/>
          </p:cNvPicPr>
          <p:nvPr/>
        </p:nvPicPr>
        <p:blipFill>
          <a:blip r:embed="rId5"/>
          <a:stretch>
            <a:fillRect/>
          </a:stretch>
        </p:blipFill>
        <p:spPr>
          <a:xfrm>
            <a:off x="9231126" y="2056280"/>
            <a:ext cx="2571189" cy="3541058"/>
          </a:xfrm>
          <a:prstGeom prst="rect">
            <a:avLst/>
          </a:prstGeom>
        </p:spPr>
      </p:pic>
      <p:pic>
        <p:nvPicPr>
          <p:cNvPr id="6" name="Picture 6">
            <a:extLst>
              <a:ext uri="{FF2B5EF4-FFF2-40B4-BE49-F238E27FC236}">
                <a16:creationId xmlns:a16="http://schemas.microsoft.com/office/drawing/2014/main" id="{7F45878B-4E50-4696-A0C1-D8F3445E0A80}"/>
              </a:ext>
            </a:extLst>
          </p:cNvPr>
          <p:cNvPicPr>
            <a:picLocks noChangeAspect="1"/>
          </p:cNvPicPr>
          <p:nvPr/>
        </p:nvPicPr>
        <p:blipFill>
          <a:blip r:embed="rId6"/>
          <a:stretch>
            <a:fillRect/>
          </a:stretch>
        </p:blipFill>
        <p:spPr>
          <a:xfrm>
            <a:off x="277346" y="2784662"/>
            <a:ext cx="2695014" cy="3787588"/>
          </a:xfrm>
          <a:prstGeom prst="rect">
            <a:avLst/>
          </a:prstGeom>
        </p:spPr>
      </p:pic>
    </p:spTree>
    <p:extLst>
      <p:ext uri="{BB962C8B-B14F-4D97-AF65-F5344CB8AC3E}">
        <p14:creationId xmlns:p14="http://schemas.microsoft.com/office/powerpoint/2010/main" val="153009746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736307" y="2589045"/>
            <a:ext cx="4629150" cy="4045306"/>
          </a:xfrm>
        </p:spPr>
        <p:txBody>
          <a:bodyPr vert="horz" lIns="91440" tIns="45720" rIns="91440" bIns="45720" rtlCol="0" anchor="t">
            <a:normAutofit/>
          </a:bodyPr>
          <a:lstStyle/>
          <a:p>
            <a:pPr marL="45720" indent="0" algn="ctr">
              <a:buNone/>
              <a:defRPr/>
            </a:pPr>
            <a:endParaRPr lang="en-US" altLang="en-US" b="1" dirty="0">
              <a:solidFill>
                <a:srgbClr val="00B0F0"/>
              </a:solidFill>
              <a:latin typeface="Debbie Hepplewhite TeachingFont"/>
            </a:endParaRPr>
          </a:p>
          <a:p>
            <a:pPr marL="45720" indent="0" algn="ctr">
              <a:buNone/>
              <a:defRPr/>
            </a:pPr>
            <a:endParaRPr lang="en-US" altLang="en-US" b="1" dirty="0">
              <a:solidFill>
                <a:srgbClr val="00B0F0"/>
              </a:solidFill>
              <a:latin typeface="Debbie Hepplewhite TeachingFont"/>
            </a:endParaRPr>
          </a:p>
          <a:p>
            <a:pPr marL="45720" indent="0" algn="ctr">
              <a:buNone/>
              <a:defRPr/>
            </a:pPr>
            <a:endParaRPr lang="en-US" altLang="en-US" b="1" dirty="0">
              <a:solidFill>
                <a:srgbClr val="00B0F0"/>
              </a:solidFill>
              <a:latin typeface="Debbie Hepplewhite TeachingFont"/>
            </a:endParaRPr>
          </a:p>
          <a:p>
            <a:pPr marL="45720" indent="0" algn="ctr">
              <a:buNone/>
              <a:defRPr/>
            </a:pPr>
            <a:endParaRPr lang="en-US" altLang="en-US" b="1" dirty="0">
              <a:solidFill>
                <a:srgbClr val="00B0F0"/>
              </a:solidFill>
              <a:latin typeface="Debbie Hepplewhite TeachingFont"/>
            </a:endParaRPr>
          </a:p>
          <a:p>
            <a:pPr marL="45720" indent="0" algn="ctr">
              <a:buFont typeface="Arial" panose="020B0604020202020204" pitchFamily="34" charset="0"/>
              <a:buNone/>
              <a:defRPr/>
            </a:pPr>
            <a:endParaRPr lang="en-US" altLang="en-US" sz="2800" b="1" dirty="0">
              <a:solidFill>
                <a:srgbClr val="00B0F0"/>
              </a:solidFill>
              <a:latin typeface="Debbie Hepplewhite TeachingFont" panose="03050602040000000000" pitchFamily="66" charset="0"/>
            </a:endParaRPr>
          </a:p>
        </p:txBody>
      </p:sp>
      <p:pic>
        <p:nvPicPr>
          <p:cNvPr id="2" name="Picture 1"/>
          <p:cNvPicPr>
            <a:picLocks noChangeAspect="1"/>
          </p:cNvPicPr>
          <p:nvPr/>
        </p:nvPicPr>
        <p:blipFill>
          <a:blip r:embed="rId4"/>
          <a:stretch>
            <a:fillRect/>
          </a:stretch>
        </p:blipFill>
        <p:spPr>
          <a:xfrm>
            <a:off x="282995" y="318565"/>
            <a:ext cx="2618115" cy="2661258"/>
          </a:xfrm>
          <a:prstGeom prst="rect">
            <a:avLst/>
          </a:prstGeom>
        </p:spPr>
      </p:pic>
      <p:sp>
        <p:nvSpPr>
          <p:cNvPr id="3" name="Rectangle 3">
            <a:extLst>
              <a:ext uri="{FF2B5EF4-FFF2-40B4-BE49-F238E27FC236}">
                <a16:creationId xmlns:a16="http://schemas.microsoft.com/office/drawing/2014/main" id="{285B724C-31AF-4607-A18D-22CDEA6F371D}"/>
              </a:ext>
            </a:extLst>
          </p:cNvPr>
          <p:cNvSpPr txBox="1">
            <a:spLocks noChangeArrowheads="1"/>
          </p:cNvSpPr>
          <p:nvPr/>
        </p:nvSpPr>
        <p:spPr>
          <a:xfrm>
            <a:off x="1070575" y="3307257"/>
            <a:ext cx="9747240" cy="473712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defRPr/>
            </a:pPr>
            <a:r>
              <a:rPr lang="en-GB" altLang="en-US" sz="3600" b="1" dirty="0">
                <a:latin typeface="Calibri"/>
                <a:cs typeface="Calibri"/>
              </a:rPr>
              <a:t>Mrs Bury</a:t>
            </a:r>
            <a:r>
              <a:rPr lang="en-GB" altLang="en-US" sz="3600" dirty="0">
                <a:latin typeface="Calibri"/>
                <a:cs typeface="Calibri"/>
              </a:rPr>
              <a:t>:   A reading from the letter of St Paul to the </a:t>
            </a:r>
            <a:r>
              <a:rPr lang="en-GB" sz="3600" dirty="0">
                <a:ea typeface="+mn-lt"/>
                <a:cs typeface="+mn-lt"/>
              </a:rPr>
              <a:t>Galatians</a:t>
            </a:r>
            <a:endParaRPr lang="en-GB" sz="3600" dirty="0" err="1">
              <a:latin typeface="Calibri"/>
              <a:ea typeface="+mn-lt"/>
              <a:cs typeface="Calibri"/>
            </a:endParaRPr>
          </a:p>
          <a:p>
            <a:pPr>
              <a:buNone/>
              <a:defRPr/>
            </a:pPr>
            <a:endParaRPr lang="en-GB" sz="3600" b="1" dirty="0">
              <a:latin typeface="Calibri"/>
              <a:cs typeface="Calibri"/>
            </a:endParaRPr>
          </a:p>
          <a:p>
            <a:pPr>
              <a:buNone/>
              <a:defRPr/>
            </a:pPr>
            <a:r>
              <a:rPr lang="en-GB" altLang="en-US" sz="3600" b="1" dirty="0">
                <a:latin typeface="Calibri"/>
                <a:cs typeface="Calibri"/>
              </a:rPr>
              <a:t>Mrs Bury</a:t>
            </a:r>
            <a:r>
              <a:rPr lang="en-GB" altLang="en-US" sz="3600" dirty="0">
                <a:latin typeface="Calibri"/>
                <a:cs typeface="Calibri"/>
              </a:rPr>
              <a:t>:   The Word of the Lord</a:t>
            </a:r>
            <a:endParaRPr lang="en-GB" sz="3600">
              <a:latin typeface="Calibri"/>
              <a:cs typeface="Calibri"/>
            </a:endParaRPr>
          </a:p>
          <a:p>
            <a:pPr>
              <a:buNone/>
              <a:defRPr/>
            </a:pPr>
            <a:r>
              <a:rPr lang="en-GB" altLang="en-US" sz="3600" b="1" dirty="0">
                <a:solidFill>
                  <a:srgbClr val="00B050"/>
                </a:solidFill>
                <a:latin typeface="Calibri"/>
                <a:cs typeface="Calibri"/>
              </a:rPr>
              <a:t>Response</a:t>
            </a:r>
            <a:r>
              <a:rPr lang="en-GB" altLang="en-US" sz="3600" dirty="0">
                <a:latin typeface="Calibri"/>
                <a:cs typeface="Calibri"/>
              </a:rPr>
              <a:t>:   Thanks be to God</a:t>
            </a:r>
          </a:p>
        </p:txBody>
      </p:sp>
      <p:sp>
        <p:nvSpPr>
          <p:cNvPr id="5" name="TextBox 4">
            <a:extLst>
              <a:ext uri="{FF2B5EF4-FFF2-40B4-BE49-F238E27FC236}">
                <a16:creationId xmlns:a16="http://schemas.microsoft.com/office/drawing/2014/main" id="{909C9557-202B-4CB1-9857-767A6A8A682B}"/>
              </a:ext>
            </a:extLst>
          </p:cNvPr>
          <p:cNvSpPr txBox="1"/>
          <p:nvPr/>
        </p:nvSpPr>
        <p:spPr>
          <a:xfrm>
            <a:off x="3212014" y="318265"/>
            <a:ext cx="8614491"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u="sng" dirty="0">
                <a:solidFill>
                  <a:srgbClr val="C00000"/>
                </a:solidFill>
              </a:rPr>
              <a:t>Liturgy of the Word</a:t>
            </a:r>
            <a:r>
              <a:rPr lang="en-GB" sz="4800" dirty="0"/>
              <a:t> </a:t>
            </a:r>
            <a:endParaRPr lang="en-US" dirty="0"/>
          </a:p>
          <a:p>
            <a:r>
              <a:rPr lang="en-GB" sz="3200" i="1" dirty="0">
                <a:ea typeface="+mn-lt"/>
                <a:cs typeface="+mn-lt"/>
              </a:rPr>
              <a:t>We listen to God’s Word in the</a:t>
            </a:r>
            <a:r>
              <a:rPr lang="en-GB" sz="3200" u="sng" dirty="0">
                <a:solidFill>
                  <a:srgbClr val="C00000"/>
                </a:solidFill>
                <a:ea typeface="+mn-lt"/>
                <a:cs typeface="+mn-lt"/>
              </a:rPr>
              <a:t> First Reading</a:t>
            </a:r>
            <a:endParaRPr lang="en-GB" sz="3200" u="sng" dirty="0">
              <a:solidFill>
                <a:srgbClr val="C00000"/>
              </a:solidFill>
              <a:cs typeface="Calibri"/>
            </a:endParaRPr>
          </a:p>
          <a:p>
            <a:r>
              <a:rPr lang="en-GB" sz="4800" dirty="0">
                <a:cs typeface="Calibri"/>
              </a:rPr>
              <a:t>                           </a:t>
            </a:r>
          </a:p>
        </p:txBody>
      </p:sp>
    </p:spTree>
    <p:custDataLst>
      <p:tags r:id="rId1"/>
    </p:custDataLst>
    <p:extLst>
      <p:ext uri="{BB962C8B-B14F-4D97-AF65-F5344CB8AC3E}">
        <p14:creationId xmlns:p14="http://schemas.microsoft.com/office/powerpoint/2010/main" val="62192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879B8861-ED7A-4131-8601-CFBE45F83BED}"/>
              </a:ext>
            </a:extLst>
          </p:cNvPr>
          <p:cNvSpPr/>
          <p:nvPr/>
        </p:nvSpPr>
        <p:spPr>
          <a:xfrm>
            <a:off x="8787065" y="2400780"/>
            <a:ext cx="2917655" cy="4000498"/>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9330" name="Rectangle 2"/>
          <p:cNvSpPr>
            <a:spLocks noGrp="1" noChangeArrowheads="1"/>
          </p:cNvSpPr>
          <p:nvPr>
            <p:ph idx="1"/>
          </p:nvPr>
        </p:nvSpPr>
        <p:spPr>
          <a:xfrm>
            <a:off x="3774281" y="404813"/>
            <a:ext cx="4629150" cy="5991225"/>
          </a:xfrm>
        </p:spPr>
        <p:txBody>
          <a:bodyPr/>
          <a:lstStyle/>
          <a:p>
            <a:pPr algn="ctr" eaLnBrk="1" hangingPunct="1">
              <a:buFont typeface="Wingdings" panose="05000000000000000000" pitchFamily="2" charset="2"/>
              <a:buNone/>
              <a:defRPr/>
            </a:pPr>
            <a:endParaRPr lang="en-US" altLang="en-US" sz="2700" b="1">
              <a:solidFill>
                <a:schemeClr val="tx2"/>
              </a:solidFill>
            </a:endParaRPr>
          </a:p>
          <a:p>
            <a:pPr eaLnBrk="1" hangingPunct="1">
              <a:buFont typeface="Wingdings" panose="05000000000000000000" pitchFamily="2" charset="2"/>
              <a:buNone/>
              <a:defRPr/>
            </a:pPr>
            <a:endParaRPr lang="en-US" altLang="en-US" sz="2700" b="1"/>
          </a:p>
        </p:txBody>
      </p:sp>
      <p:sp>
        <p:nvSpPr>
          <p:cNvPr id="12291" name="Rectangle 3"/>
          <p:cNvSpPr>
            <a:spLocks noChangeArrowheads="1"/>
          </p:cNvSpPr>
          <p:nvPr/>
        </p:nvSpPr>
        <p:spPr bwMode="auto">
          <a:xfrm>
            <a:off x="539142" y="2791790"/>
            <a:ext cx="6963116" cy="334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spAutoFit/>
          </a:bodyPr>
          <a:lstStyle>
            <a:lvl1pPr indent="4572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GB" altLang="en-US" sz="750" b="1" dirty="0">
              <a:solidFill>
                <a:schemeClr val="tx2"/>
              </a:solidFill>
              <a:latin typeface="Times New Roman" panose="02020603050405020304" pitchFamily="18" charset="0"/>
            </a:endParaRPr>
          </a:p>
          <a:p>
            <a:pPr algn="ctr">
              <a:spcBef>
                <a:spcPct val="0"/>
              </a:spcBef>
              <a:buClrTx/>
              <a:buSzTx/>
              <a:buNone/>
            </a:pPr>
            <a:r>
              <a:rPr lang="en-US" altLang="en-US" sz="4400" b="1" u="sng" dirty="0">
                <a:solidFill>
                  <a:srgbClr val="C00000"/>
                </a:solidFill>
                <a:latin typeface="Debbie Hepplewhite TeachingFont"/>
              </a:rPr>
              <a:t>Responsorial Psalm</a:t>
            </a:r>
          </a:p>
          <a:p>
            <a:pPr algn="ctr">
              <a:spcBef>
                <a:spcPct val="0"/>
              </a:spcBef>
              <a:buClrTx/>
              <a:buSzTx/>
              <a:buNone/>
            </a:pPr>
            <a:r>
              <a:rPr lang="en-GB" altLang="en-US" sz="4400" i="1" dirty="0">
                <a:latin typeface="Debbie Hepplewhite TeachingFont"/>
              </a:rPr>
              <a:t>The </a:t>
            </a:r>
            <a:r>
              <a:rPr lang="en-GB" altLang="en-US" sz="4400" b="1" i="1" dirty="0">
                <a:solidFill>
                  <a:srgbClr val="00B050"/>
                </a:solidFill>
                <a:latin typeface="Debbie Hepplewhite TeachingFont"/>
              </a:rPr>
              <a:t>response</a:t>
            </a:r>
            <a:r>
              <a:rPr lang="en-GB" altLang="en-US" sz="4400" i="1" dirty="0">
                <a:latin typeface="Debbie Hepplewhite TeachingFont"/>
              </a:rPr>
              <a:t> is: </a:t>
            </a:r>
          </a:p>
          <a:p>
            <a:pPr algn="ctr">
              <a:spcBef>
                <a:spcPct val="0"/>
              </a:spcBef>
              <a:buNone/>
            </a:pPr>
            <a:r>
              <a:rPr lang="en-GB" altLang="en-US" sz="4400" b="1" dirty="0">
                <a:solidFill>
                  <a:srgbClr val="000000"/>
                </a:solidFill>
                <a:latin typeface="Debbie Hepplewhite TeachingFont"/>
              </a:rPr>
              <a:t>You are my inheritance, O Lord</a:t>
            </a:r>
            <a:endParaRPr lang="en-GB" sz="4400">
              <a:ea typeface="Tahoma"/>
              <a:cs typeface="Tahoma"/>
            </a:endParaRPr>
          </a:p>
          <a:p>
            <a:pPr algn="ctr">
              <a:spcBef>
                <a:spcPct val="0"/>
              </a:spcBef>
              <a:buClrTx/>
              <a:buSzTx/>
              <a:buNone/>
            </a:pPr>
            <a:endParaRPr lang="en-US" altLang="en-US" sz="2800" b="1" i="1" dirty="0">
              <a:solidFill>
                <a:srgbClr val="0070C0"/>
              </a:solidFill>
              <a:latin typeface="Arial Black"/>
            </a:endParaRPr>
          </a:p>
        </p:txBody>
      </p:sp>
      <p:sp>
        <p:nvSpPr>
          <p:cNvPr id="2" name="TextBox 1">
            <a:extLst>
              <a:ext uri="{FF2B5EF4-FFF2-40B4-BE49-F238E27FC236}">
                <a16:creationId xmlns:a16="http://schemas.microsoft.com/office/drawing/2014/main" id="{9C515738-DBBD-41EA-9045-EA63F59BF1AE}"/>
              </a:ext>
            </a:extLst>
          </p:cNvPr>
          <p:cNvSpPr txBox="1"/>
          <p:nvPr/>
        </p:nvSpPr>
        <p:spPr>
          <a:xfrm>
            <a:off x="1917031" y="112295"/>
            <a:ext cx="799698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800" b="1" u="sng" dirty="0">
                <a:solidFill>
                  <a:srgbClr val="C00000"/>
                </a:solidFill>
                <a:cs typeface="Segoe UI"/>
              </a:rPr>
              <a:t>Liturgy of the Word</a:t>
            </a:r>
            <a:r>
              <a:rPr lang="en-GB" sz="4800" b="1" u="sng" dirty="0">
                <a:cs typeface="Segoe UI"/>
              </a:rPr>
              <a:t> </a:t>
            </a:r>
            <a:r>
              <a:rPr lang="en-US" sz="4800" b="1" u="sng" dirty="0">
                <a:cs typeface="Segoe UI"/>
              </a:rPr>
              <a:t>​</a:t>
            </a:r>
          </a:p>
          <a:p>
            <a:pPr algn="ctr"/>
            <a:r>
              <a:rPr lang="en-GB" sz="3200" i="1" dirty="0">
                <a:ea typeface="+mn-lt"/>
                <a:cs typeface="+mn-lt"/>
              </a:rPr>
              <a:t>We respond to the first reading as we listen to the psalm</a:t>
            </a:r>
            <a:endParaRPr lang="en-US" sz="3200" dirty="0">
              <a:ea typeface="+mn-lt"/>
              <a:cs typeface="+mn-lt"/>
            </a:endParaRPr>
          </a:p>
          <a:p>
            <a:pPr algn="ctr"/>
            <a:endParaRPr lang="en-US" sz="4800" b="1" u="sng" dirty="0">
              <a:cs typeface="Segoe UI"/>
            </a:endParaRPr>
          </a:p>
        </p:txBody>
      </p:sp>
      <p:pic>
        <p:nvPicPr>
          <p:cNvPr id="3" name="Picture 3" descr="Text, letter&#10;&#10;Description automatically generated">
            <a:extLst>
              <a:ext uri="{FF2B5EF4-FFF2-40B4-BE49-F238E27FC236}">
                <a16:creationId xmlns:a16="http://schemas.microsoft.com/office/drawing/2014/main" id="{9BC76BFA-C9C6-4A82-87F3-D442E24E1761}"/>
              </a:ext>
            </a:extLst>
          </p:cNvPr>
          <p:cNvPicPr>
            <a:picLocks noChangeAspect="1"/>
          </p:cNvPicPr>
          <p:nvPr/>
        </p:nvPicPr>
        <p:blipFill>
          <a:blip r:embed="rId4"/>
          <a:stretch>
            <a:fillRect/>
          </a:stretch>
        </p:blipFill>
        <p:spPr>
          <a:xfrm>
            <a:off x="179972" y="265447"/>
            <a:ext cx="1906004" cy="1283870"/>
          </a:xfrm>
          <a:prstGeom prst="rect">
            <a:avLst/>
          </a:prstGeom>
        </p:spPr>
      </p:pic>
      <p:pic>
        <p:nvPicPr>
          <p:cNvPr id="6" name="Picture 3" descr="Text, letter&#10;&#10;Description automatically generated">
            <a:extLst>
              <a:ext uri="{FF2B5EF4-FFF2-40B4-BE49-F238E27FC236}">
                <a16:creationId xmlns:a16="http://schemas.microsoft.com/office/drawing/2014/main" id="{19C47989-BE27-4283-9EC6-EB3575387D77}"/>
              </a:ext>
            </a:extLst>
          </p:cNvPr>
          <p:cNvPicPr>
            <a:picLocks noChangeAspect="1"/>
          </p:cNvPicPr>
          <p:nvPr/>
        </p:nvPicPr>
        <p:blipFill>
          <a:blip r:embed="rId4"/>
          <a:stretch>
            <a:fillRect/>
          </a:stretch>
        </p:blipFill>
        <p:spPr>
          <a:xfrm>
            <a:off x="9885445" y="325604"/>
            <a:ext cx="2126582" cy="1434264"/>
          </a:xfrm>
          <a:prstGeom prst="rect">
            <a:avLst/>
          </a:prstGeom>
        </p:spPr>
      </p:pic>
      <p:sp>
        <p:nvSpPr>
          <p:cNvPr id="10" name="TextBox 1">
            <a:extLst>
              <a:ext uri="{FF2B5EF4-FFF2-40B4-BE49-F238E27FC236}">
                <a16:creationId xmlns:a16="http://schemas.microsoft.com/office/drawing/2014/main" id="{6DBCCB06-FF13-479F-AD1E-9D63F1AB4560}"/>
              </a:ext>
            </a:extLst>
          </p:cNvPr>
          <p:cNvSpPr txBox="1"/>
          <p:nvPr/>
        </p:nvSpPr>
        <p:spPr>
          <a:xfrm>
            <a:off x="9055768" y="2508584"/>
            <a:ext cx="2743200" cy="378565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i="1">
                <a:latin typeface="Cavolini"/>
                <a:ea typeface="Verdana"/>
                <a:cs typeface="Cavolini"/>
              </a:rPr>
              <a:t>In the Psalms, you can find songs that celebrate the great things that God has done - songs that speak of trust in God - songs that call upon God in anger and despair...</a:t>
            </a:r>
            <a:endParaRPr lang="en-US" sz="2000" i="1">
              <a:latin typeface="Cavolini"/>
              <a:cs typeface="Cavolini"/>
            </a:endParaRPr>
          </a:p>
        </p:txBody>
      </p:sp>
    </p:spTree>
    <p:custDataLst>
      <p:tags r:id="rId1"/>
    </p:custDataLst>
    <p:extLst>
      <p:ext uri="{BB962C8B-B14F-4D97-AF65-F5344CB8AC3E}">
        <p14:creationId xmlns:p14="http://schemas.microsoft.com/office/powerpoint/2010/main" val="59349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idx="1"/>
          </p:nvPr>
        </p:nvSpPr>
        <p:spPr>
          <a:xfrm>
            <a:off x="3774281" y="404813"/>
            <a:ext cx="4629150" cy="5991225"/>
          </a:xfrm>
        </p:spPr>
        <p:txBody>
          <a:bodyPr/>
          <a:lstStyle/>
          <a:p>
            <a:pPr algn="ctr" eaLnBrk="1" hangingPunct="1">
              <a:buFont typeface="Wingdings" panose="05000000000000000000" pitchFamily="2" charset="2"/>
              <a:buNone/>
              <a:defRPr/>
            </a:pPr>
            <a:endParaRPr lang="en-US" altLang="en-US" sz="2700" b="1">
              <a:solidFill>
                <a:schemeClr val="tx2"/>
              </a:solidFill>
            </a:endParaRPr>
          </a:p>
          <a:p>
            <a:pPr eaLnBrk="1" hangingPunct="1">
              <a:buFont typeface="Wingdings" panose="05000000000000000000" pitchFamily="2" charset="2"/>
              <a:buNone/>
              <a:defRPr/>
            </a:pPr>
            <a:endParaRPr lang="en-US" altLang="en-US" sz="2700" b="1"/>
          </a:p>
        </p:txBody>
      </p:sp>
      <p:sp>
        <p:nvSpPr>
          <p:cNvPr id="12291" name="Rectangle 3"/>
          <p:cNvSpPr>
            <a:spLocks noChangeArrowheads="1"/>
          </p:cNvSpPr>
          <p:nvPr/>
        </p:nvSpPr>
        <p:spPr bwMode="auto">
          <a:xfrm>
            <a:off x="-498876" y="958273"/>
            <a:ext cx="7775247" cy="494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spAutoFit/>
          </a:bodyPr>
          <a:lstStyle>
            <a:lvl1pPr indent="4572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GB" altLang="en-US" sz="750" b="1">
              <a:solidFill>
                <a:schemeClr val="tx2"/>
              </a:solidFill>
              <a:latin typeface="Times New Roman" panose="02020603050405020304" pitchFamily="18" charset="0"/>
            </a:endParaRPr>
          </a:p>
          <a:p>
            <a:pPr algn="ctr">
              <a:spcBef>
                <a:spcPct val="0"/>
              </a:spcBef>
              <a:buNone/>
            </a:pPr>
            <a:r>
              <a:rPr lang="en-US" altLang="en-US" b="1" u="sng" dirty="0">
                <a:solidFill>
                  <a:srgbClr val="C00000"/>
                </a:solidFill>
                <a:latin typeface="Calibri"/>
                <a:cs typeface="Calibri"/>
              </a:rPr>
              <a:t>Let us stand to greet the Gospel</a:t>
            </a:r>
          </a:p>
          <a:p>
            <a:pPr algn="ctr">
              <a:spcBef>
                <a:spcPct val="0"/>
              </a:spcBef>
              <a:buNone/>
            </a:pPr>
            <a:endParaRPr lang="en-US" altLang="en-US" b="1" u="sng" dirty="0">
              <a:solidFill>
                <a:srgbClr val="C00000"/>
              </a:solidFill>
              <a:latin typeface="Calibri"/>
              <a:cs typeface="Calibri"/>
            </a:endParaRPr>
          </a:p>
          <a:p>
            <a:pPr algn="ctr">
              <a:spcBef>
                <a:spcPct val="0"/>
              </a:spcBef>
              <a:buNone/>
            </a:pPr>
            <a:r>
              <a:rPr lang="en-US" altLang="en-US" sz="3600" dirty="0">
                <a:latin typeface="Calibri"/>
                <a:cs typeface="Calibri"/>
              </a:rPr>
              <a:t>Alleluia, Alleluia!</a:t>
            </a:r>
            <a:endParaRPr lang="en-US" altLang="en-US" sz="3600" dirty="0">
              <a:solidFill>
                <a:srgbClr val="000000"/>
              </a:solidFill>
              <a:latin typeface="Calibri"/>
              <a:cs typeface="Calibri"/>
            </a:endParaRPr>
          </a:p>
          <a:p>
            <a:pPr algn="ctr">
              <a:spcBef>
                <a:spcPct val="0"/>
              </a:spcBef>
              <a:buNone/>
            </a:pPr>
            <a:r>
              <a:rPr lang="en-US" altLang="en-US" sz="3600" dirty="0">
                <a:solidFill>
                  <a:srgbClr val="000000"/>
                </a:solidFill>
                <a:latin typeface="Calibri"/>
                <a:cs typeface="Calibri"/>
              </a:rPr>
              <a:t>Blessed are you, Father,</a:t>
            </a:r>
            <a:endParaRPr lang="en-US">
              <a:solidFill>
                <a:srgbClr val="000000"/>
              </a:solidFill>
              <a:ea typeface="Tahoma"/>
              <a:cs typeface="Tahoma"/>
            </a:endParaRPr>
          </a:p>
          <a:p>
            <a:pPr algn="ctr">
              <a:spcBef>
                <a:spcPct val="0"/>
              </a:spcBef>
              <a:buNone/>
            </a:pPr>
            <a:r>
              <a:rPr lang="en-US" altLang="en-US" sz="3600" dirty="0">
                <a:solidFill>
                  <a:srgbClr val="000000"/>
                </a:solidFill>
                <a:latin typeface="Calibri"/>
                <a:cs typeface="Calibri"/>
              </a:rPr>
              <a:t>Lord of heaven and earth,</a:t>
            </a:r>
            <a:endParaRPr lang="en-US">
              <a:solidFill>
                <a:srgbClr val="000000"/>
              </a:solidFill>
              <a:ea typeface="Tahoma"/>
              <a:cs typeface="Tahoma"/>
            </a:endParaRPr>
          </a:p>
          <a:p>
            <a:pPr algn="ctr">
              <a:spcBef>
                <a:spcPct val="0"/>
              </a:spcBef>
              <a:buNone/>
            </a:pPr>
            <a:r>
              <a:rPr lang="en-US" altLang="en-US" sz="3600" dirty="0">
                <a:solidFill>
                  <a:srgbClr val="000000"/>
                </a:solidFill>
                <a:latin typeface="Calibri"/>
                <a:cs typeface="Calibri"/>
              </a:rPr>
              <a:t>For revealing the mysteries of the kingdom to mere children.</a:t>
            </a:r>
            <a:endParaRPr lang="en-US" dirty="0">
              <a:ea typeface="Tahoma"/>
              <a:cs typeface="Tahoma"/>
            </a:endParaRPr>
          </a:p>
          <a:p>
            <a:pPr algn="ctr">
              <a:spcBef>
                <a:spcPct val="0"/>
              </a:spcBef>
              <a:buNone/>
            </a:pPr>
            <a:r>
              <a:rPr lang="en-US" altLang="en-US" sz="3600" dirty="0">
                <a:solidFill>
                  <a:srgbClr val="000000"/>
                </a:solidFill>
                <a:latin typeface="Calibri"/>
                <a:cs typeface="Calibri"/>
              </a:rPr>
              <a:t>Alleluia!</a:t>
            </a:r>
          </a:p>
          <a:p>
            <a:pPr algn="ctr">
              <a:spcBef>
                <a:spcPct val="0"/>
              </a:spcBef>
              <a:buClrTx/>
              <a:buSzTx/>
              <a:buNone/>
            </a:pPr>
            <a:endParaRPr lang="en-US" altLang="en-US" sz="2800" b="1" i="1">
              <a:solidFill>
                <a:srgbClr val="0070C0"/>
              </a:solidFill>
              <a:latin typeface="Arial Black"/>
            </a:endParaRPr>
          </a:p>
        </p:txBody>
      </p:sp>
      <p:sp>
        <p:nvSpPr>
          <p:cNvPr id="2" name="TextBox 1">
            <a:extLst>
              <a:ext uri="{FF2B5EF4-FFF2-40B4-BE49-F238E27FC236}">
                <a16:creationId xmlns:a16="http://schemas.microsoft.com/office/drawing/2014/main" id="{9C515738-DBBD-41EA-9045-EA63F59BF1AE}"/>
              </a:ext>
            </a:extLst>
          </p:cNvPr>
          <p:cNvSpPr txBox="1"/>
          <p:nvPr/>
        </p:nvSpPr>
        <p:spPr>
          <a:xfrm>
            <a:off x="1917031" y="112295"/>
            <a:ext cx="799698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800" b="1" u="sng" dirty="0">
                <a:solidFill>
                  <a:srgbClr val="C00000"/>
                </a:solidFill>
                <a:cs typeface="Segoe UI"/>
              </a:rPr>
              <a:t>Liturgy of the Word</a:t>
            </a:r>
            <a:r>
              <a:rPr lang="en-GB" sz="4800" b="1" u="sng" dirty="0">
                <a:cs typeface="Segoe UI"/>
              </a:rPr>
              <a:t> </a:t>
            </a:r>
            <a:r>
              <a:rPr lang="en-US" sz="4800" b="1" u="sng" dirty="0">
                <a:cs typeface="Segoe UI"/>
              </a:rPr>
              <a:t>​</a:t>
            </a:r>
            <a:endParaRPr lang="en-GB" sz="3200" i="1" dirty="0">
              <a:cs typeface="Segoe UI"/>
            </a:endParaRPr>
          </a:p>
        </p:txBody>
      </p:sp>
      <p:sp>
        <p:nvSpPr>
          <p:cNvPr id="9" name="Speech Bubble: Rectangle with Corners Rounded 8">
            <a:extLst>
              <a:ext uri="{FF2B5EF4-FFF2-40B4-BE49-F238E27FC236}">
                <a16:creationId xmlns:a16="http://schemas.microsoft.com/office/drawing/2014/main" id="{D6987AFA-1497-4F5D-A84C-949B258805A8}"/>
              </a:ext>
            </a:extLst>
          </p:cNvPr>
          <p:cNvSpPr/>
          <p:nvPr/>
        </p:nvSpPr>
        <p:spPr>
          <a:xfrm>
            <a:off x="7353302" y="1388125"/>
            <a:ext cx="4481758" cy="4090734"/>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GB" sz="2000">
              <a:solidFill>
                <a:schemeClr val="tx1"/>
              </a:solidFill>
              <a:latin typeface="Cavolini"/>
              <a:ea typeface="Verdana"/>
              <a:cs typeface="Verdana"/>
            </a:endParaRPr>
          </a:p>
          <a:p>
            <a:pPr algn="just"/>
            <a:r>
              <a:rPr lang="en-GB" sz="2000">
                <a:solidFill>
                  <a:schemeClr val="tx1"/>
                </a:solidFill>
                <a:latin typeface="Cavolini"/>
                <a:ea typeface="Verdana"/>
                <a:cs typeface="Verdana"/>
              </a:rPr>
              <a:t>The honouring of the Book of the Gospels reminds us of the power of words and especially, the power of the Word - the Word of God. </a:t>
            </a:r>
            <a:endParaRPr lang="en-GB" sz="2000">
              <a:solidFill>
                <a:schemeClr val="tx1"/>
              </a:solidFill>
              <a:latin typeface="Cavolini"/>
              <a:ea typeface="Verdana"/>
              <a:cs typeface="Calibri"/>
            </a:endParaRPr>
          </a:p>
          <a:p>
            <a:pPr algn="just"/>
            <a:endParaRPr lang="en-GB" sz="2000">
              <a:solidFill>
                <a:schemeClr val="tx1"/>
              </a:solidFill>
              <a:latin typeface="Cavolini"/>
              <a:ea typeface="Verdana"/>
              <a:cs typeface="Verdana"/>
            </a:endParaRPr>
          </a:p>
          <a:p>
            <a:pPr algn="just"/>
            <a:r>
              <a:rPr lang="en-GB" sz="2000">
                <a:solidFill>
                  <a:schemeClr val="tx1"/>
                </a:solidFill>
                <a:latin typeface="Cavolini"/>
                <a:ea typeface="Verdana"/>
                <a:cs typeface="Verdana"/>
              </a:rPr>
              <a:t>We stand up to acknowledge the presence of the Word among us, ready to receive the Word of God revealed in Jesus Christ. </a:t>
            </a:r>
            <a:endParaRPr lang="en-GB" sz="2000">
              <a:solidFill>
                <a:schemeClr val="tx1"/>
              </a:solidFill>
              <a:latin typeface="Cavolini"/>
              <a:cs typeface="Calibri"/>
            </a:endParaRPr>
          </a:p>
          <a:p>
            <a:pPr algn="ctr"/>
            <a:endParaRPr lang="en-GB" sz="2000">
              <a:latin typeface="Cavolini"/>
              <a:cs typeface="Calibri"/>
            </a:endParaRPr>
          </a:p>
        </p:txBody>
      </p:sp>
    </p:spTree>
    <p:custDataLst>
      <p:tags r:id="rId1"/>
    </p:custDataLst>
    <p:extLst>
      <p:ext uri="{BB962C8B-B14F-4D97-AF65-F5344CB8AC3E}">
        <p14:creationId xmlns:p14="http://schemas.microsoft.com/office/powerpoint/2010/main" val="22482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809" y="561465"/>
            <a:ext cx="6180157" cy="8111451"/>
          </a:xfrm>
          <a:prstGeom prst="rect">
            <a:avLst/>
          </a:prstGeom>
        </p:spPr>
        <p:txBody>
          <a:bodyPr wrap="square" lIns="91440" tIns="45720" rIns="91440" bIns="45720" anchor="t">
            <a:spAutoFit/>
          </a:bodyPr>
          <a:lstStyle/>
          <a:p>
            <a:pPr marL="257175" indent="-257175">
              <a:lnSpc>
                <a:spcPct val="90000"/>
              </a:lnSpc>
              <a:spcBef>
                <a:spcPct val="20000"/>
              </a:spcBef>
              <a:defRPr/>
            </a:pPr>
            <a:endParaRPr lang="en-GB" sz="2100" b="1" u="sng" kern="0">
              <a:solidFill>
                <a:prstClr val="black"/>
              </a:solidFill>
              <a:effectLst>
                <a:outerShdw blurRad="38100" dist="38100" dir="2700000" algn="tl">
                  <a:srgbClr val="000000"/>
                </a:outerShdw>
              </a:effectLst>
              <a:latin typeface="Arial"/>
            </a:endParaRPr>
          </a:p>
          <a:p>
            <a:pPr marL="257175" indent="-257175">
              <a:lnSpc>
                <a:spcPct val="90000"/>
              </a:lnSpc>
              <a:spcBef>
                <a:spcPct val="20000"/>
              </a:spcBef>
              <a:defRPr/>
            </a:pPr>
            <a:endParaRPr lang="en-GB" sz="4800" b="1" u="sng" kern="0">
              <a:solidFill>
                <a:srgbClr val="000000"/>
              </a:solidFill>
              <a:latin typeface="Arial Nova"/>
              <a:ea typeface="+mn-lt"/>
              <a:cs typeface="+mn-lt"/>
            </a:endParaRPr>
          </a:p>
          <a:p>
            <a:pPr marL="257175" indent="-257175">
              <a:lnSpc>
                <a:spcPct val="90000"/>
              </a:lnSpc>
              <a:spcBef>
                <a:spcPct val="20000"/>
              </a:spcBef>
              <a:defRPr/>
            </a:pPr>
            <a:endParaRPr lang="en-GB" sz="4800" b="1" u="sng" kern="0">
              <a:solidFill>
                <a:srgbClr val="000000"/>
              </a:solidFill>
              <a:latin typeface="Arial Nova"/>
              <a:ea typeface="+mn-lt"/>
              <a:cs typeface="+mn-lt"/>
            </a:endParaRPr>
          </a:p>
          <a:p>
            <a:pPr marL="257175" indent="-257175">
              <a:lnSpc>
                <a:spcPct val="90000"/>
              </a:lnSpc>
              <a:spcBef>
                <a:spcPct val="20000"/>
              </a:spcBef>
              <a:defRPr/>
            </a:pPr>
            <a:r>
              <a:rPr lang="en-GB" sz="4800" b="1" u="sng" kern="0">
                <a:solidFill>
                  <a:srgbClr val="000000"/>
                </a:solidFill>
                <a:latin typeface="Calibri"/>
                <a:ea typeface="+mn-lt"/>
                <a:cs typeface="+mn-lt"/>
              </a:rPr>
              <a:t>The</a:t>
            </a:r>
            <a:r>
              <a:rPr lang="en-GB" sz="4800" b="1" u="sng" kern="0">
                <a:latin typeface="Calibri"/>
                <a:ea typeface="+mn-lt"/>
                <a:cs typeface="+mn-lt"/>
              </a:rPr>
              <a:t> Gospel</a:t>
            </a:r>
            <a:endParaRPr lang="en-GB">
              <a:latin typeface="Calibri"/>
              <a:cs typeface="Calibri"/>
            </a:endParaRPr>
          </a:p>
          <a:p>
            <a:pPr marL="257175" indent="-257175">
              <a:lnSpc>
                <a:spcPct val="90000"/>
              </a:lnSpc>
              <a:spcBef>
                <a:spcPct val="20000"/>
              </a:spcBef>
              <a:defRPr/>
            </a:pPr>
            <a:r>
              <a:rPr lang="en-GB" sz="4800" b="1" kern="0">
                <a:latin typeface="Calibri"/>
                <a:cs typeface="Calibri"/>
              </a:rPr>
              <a:t>Deacon Kevin: </a:t>
            </a:r>
            <a:r>
              <a:rPr lang="en-GB" sz="4800" kern="0">
                <a:latin typeface="Calibri"/>
                <a:cs typeface="Calibri"/>
              </a:rPr>
              <a:t>The Lord be with you.</a:t>
            </a:r>
            <a:endParaRPr lang="en-GB" sz="4800" b="1" u="sng" kern="0">
              <a:latin typeface="Calibri"/>
              <a:cs typeface="Calibri"/>
            </a:endParaRPr>
          </a:p>
          <a:p>
            <a:pPr marL="257175" indent="-257175">
              <a:lnSpc>
                <a:spcPct val="90000"/>
              </a:lnSpc>
              <a:spcBef>
                <a:spcPct val="20000"/>
              </a:spcBef>
              <a:defRPr/>
            </a:pPr>
            <a:r>
              <a:rPr lang="en-GB" sz="4800" b="1" i="1" kern="0">
                <a:solidFill>
                  <a:srgbClr val="00B050"/>
                </a:solidFill>
                <a:latin typeface="Calibri"/>
                <a:cs typeface="Calibri"/>
              </a:rPr>
              <a:t>All:</a:t>
            </a:r>
            <a:r>
              <a:rPr lang="en-GB" sz="4800" b="1" i="1" kern="0">
                <a:latin typeface="Calibri"/>
                <a:cs typeface="Calibri"/>
              </a:rPr>
              <a:t>	And with your spirit.</a:t>
            </a:r>
            <a:endParaRPr lang="en-GB" sz="4800" b="1" kern="0">
              <a:latin typeface="Calibri"/>
              <a:cs typeface="Calibri"/>
            </a:endParaRPr>
          </a:p>
          <a:p>
            <a:pPr marL="257175" indent="-257175">
              <a:lnSpc>
                <a:spcPct val="90000"/>
              </a:lnSpc>
              <a:spcBef>
                <a:spcPct val="20000"/>
              </a:spcBef>
              <a:defRPr/>
            </a:pPr>
            <a:endParaRPr lang="en-GB" sz="2400" b="1" kern="0">
              <a:latin typeface="Arial"/>
              <a:cs typeface="Arial"/>
            </a:endParaRPr>
          </a:p>
          <a:p>
            <a:pPr marL="257175" indent="-257175">
              <a:lnSpc>
                <a:spcPct val="90000"/>
              </a:lnSpc>
              <a:spcBef>
                <a:spcPct val="20000"/>
              </a:spcBef>
              <a:defRPr/>
            </a:pPr>
            <a:endParaRPr lang="en-GB" b="1" kern="0">
              <a:solidFill>
                <a:schemeClr val="bg1"/>
              </a:solidFill>
              <a:latin typeface="Arial"/>
            </a:endParaRPr>
          </a:p>
          <a:p>
            <a:pPr marL="257175" indent="-257175">
              <a:lnSpc>
                <a:spcPct val="90000"/>
              </a:lnSpc>
              <a:spcBef>
                <a:spcPct val="20000"/>
              </a:spcBef>
              <a:defRPr/>
            </a:pPr>
            <a:endParaRPr lang="en-GB" b="1" kern="0">
              <a:solidFill>
                <a:schemeClr val="bg1"/>
              </a:solidFill>
              <a:latin typeface="Arial"/>
            </a:endParaRPr>
          </a:p>
          <a:p>
            <a:pPr marL="257175" indent="-257175">
              <a:lnSpc>
                <a:spcPct val="90000"/>
              </a:lnSpc>
              <a:spcBef>
                <a:spcPct val="20000"/>
              </a:spcBef>
              <a:defRPr/>
            </a:pPr>
            <a:endParaRPr lang="en-GB" b="1" kern="0">
              <a:solidFill>
                <a:schemeClr val="bg1"/>
              </a:solidFill>
              <a:latin typeface="Arial"/>
            </a:endParaRPr>
          </a:p>
          <a:p>
            <a:pPr marL="257175" indent="-257175">
              <a:lnSpc>
                <a:spcPct val="90000"/>
              </a:lnSpc>
              <a:spcBef>
                <a:spcPct val="20000"/>
              </a:spcBef>
              <a:defRPr/>
            </a:pPr>
            <a:endParaRPr lang="en-GB" b="1" kern="0">
              <a:solidFill>
                <a:schemeClr val="bg1"/>
              </a:solidFill>
              <a:latin typeface="Arial"/>
            </a:endParaRPr>
          </a:p>
          <a:p>
            <a:pPr marL="257175" indent="-257175">
              <a:lnSpc>
                <a:spcPct val="90000"/>
              </a:lnSpc>
              <a:spcBef>
                <a:spcPct val="20000"/>
              </a:spcBef>
              <a:defRPr/>
            </a:pPr>
            <a:endParaRPr lang="en-GB" b="1" kern="0">
              <a:solidFill>
                <a:schemeClr val="bg1"/>
              </a:solidFill>
              <a:latin typeface="Arial"/>
            </a:endParaRPr>
          </a:p>
          <a:p>
            <a:pPr marL="257175" indent="-257175" algn="ctr">
              <a:lnSpc>
                <a:spcPct val="90000"/>
              </a:lnSpc>
              <a:spcBef>
                <a:spcPct val="20000"/>
              </a:spcBef>
              <a:defRPr/>
            </a:pPr>
            <a:endParaRPr lang="en-US" sz="2400" b="1" u="sng" kern="0">
              <a:solidFill>
                <a:srgbClr val="FF0000"/>
              </a:solidFill>
              <a:effectLst>
                <a:outerShdw blurRad="38100" dist="38100" dir="2700000" algn="tl">
                  <a:srgbClr val="000000"/>
                </a:outerShdw>
              </a:effectLst>
              <a:latin typeface="Arial"/>
            </a:endParaRPr>
          </a:p>
        </p:txBody>
      </p:sp>
      <p:sp>
        <p:nvSpPr>
          <p:cNvPr id="5" name="TextBox 4">
            <a:extLst>
              <a:ext uri="{FF2B5EF4-FFF2-40B4-BE49-F238E27FC236}">
                <a16:creationId xmlns:a16="http://schemas.microsoft.com/office/drawing/2014/main" id="{786873D4-AF95-4C0F-B079-2FCF5AD93378}"/>
              </a:ext>
            </a:extLst>
          </p:cNvPr>
          <p:cNvSpPr txBox="1"/>
          <p:nvPr/>
        </p:nvSpPr>
        <p:spPr>
          <a:xfrm>
            <a:off x="-268704" y="212558"/>
            <a:ext cx="12358435"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800" b="1" u="sng">
                <a:solidFill>
                  <a:srgbClr val="C00000"/>
                </a:solidFill>
                <a:cs typeface="Segoe UI"/>
              </a:rPr>
              <a:t>Liturgy of the Word</a:t>
            </a:r>
            <a:r>
              <a:rPr lang="en-GB" sz="4800" b="1" u="sng">
                <a:cs typeface="Segoe UI"/>
              </a:rPr>
              <a:t> </a:t>
            </a:r>
            <a:r>
              <a:rPr lang="en-US" sz="4800" b="1" u="sng">
                <a:cs typeface="Segoe UI"/>
              </a:rPr>
              <a:t>​</a:t>
            </a:r>
            <a:r>
              <a:rPr lang="en-US" sz="4800" u="sng">
                <a:cs typeface="Segoe UI"/>
              </a:rPr>
              <a:t>​</a:t>
            </a:r>
          </a:p>
          <a:p>
            <a:pPr algn="ctr"/>
            <a:r>
              <a:rPr lang="en-GB" sz="4000" i="1">
                <a:latin typeface="Calibri"/>
                <a:cs typeface="Cavolini"/>
              </a:rPr>
              <a:t>The Book of the Gospels contain </a:t>
            </a:r>
            <a:endParaRPr lang="en-US" sz="4000" i="1">
              <a:latin typeface="Calibri"/>
              <a:cs typeface="Calibri" panose="020F0502020204030204"/>
            </a:endParaRPr>
          </a:p>
          <a:p>
            <a:pPr algn="ctr"/>
            <a:r>
              <a:rPr lang="en-GB" sz="4000" i="1">
                <a:latin typeface="Calibri"/>
                <a:cs typeface="Cavolini"/>
              </a:rPr>
              <a:t>the stories that form the backbone of our Faith.</a:t>
            </a:r>
            <a:endParaRPr lang="en-US" sz="4000" i="1">
              <a:latin typeface="Calibri"/>
              <a:ea typeface="+mn-lt"/>
              <a:cs typeface="+mn-lt"/>
            </a:endParaRPr>
          </a:p>
          <a:p>
            <a:pPr algn="ctr"/>
            <a:endParaRPr lang="en-US">
              <a:cs typeface="Segoe UI"/>
            </a:endParaRPr>
          </a:p>
        </p:txBody>
      </p:sp>
      <p:pic>
        <p:nvPicPr>
          <p:cNvPr id="3" name="Picture 5" descr="A picture containing text&#10;&#10;Description automatically generated">
            <a:extLst>
              <a:ext uri="{FF2B5EF4-FFF2-40B4-BE49-F238E27FC236}">
                <a16:creationId xmlns:a16="http://schemas.microsoft.com/office/drawing/2014/main" id="{8C768785-2781-42D2-A70E-13434575C239}"/>
              </a:ext>
            </a:extLst>
          </p:cNvPr>
          <p:cNvPicPr>
            <a:picLocks noChangeAspect="1"/>
          </p:cNvPicPr>
          <p:nvPr/>
        </p:nvPicPr>
        <p:blipFill>
          <a:blip r:embed="rId4"/>
          <a:stretch>
            <a:fillRect/>
          </a:stretch>
        </p:blipFill>
        <p:spPr>
          <a:xfrm>
            <a:off x="8228948" y="4550667"/>
            <a:ext cx="2686050" cy="1514475"/>
          </a:xfrm>
          <a:prstGeom prst="rect">
            <a:avLst/>
          </a:prstGeom>
        </p:spPr>
      </p:pic>
    </p:spTree>
    <p:custDataLst>
      <p:tags r:id="rId1"/>
    </p:custDataLst>
    <p:extLst>
      <p:ext uri="{BB962C8B-B14F-4D97-AF65-F5344CB8AC3E}">
        <p14:creationId xmlns:p14="http://schemas.microsoft.com/office/powerpoint/2010/main" val="364356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432" y="503411"/>
            <a:ext cx="6045119" cy="7746736"/>
          </a:xfrm>
          <a:prstGeom prst="rect">
            <a:avLst/>
          </a:prstGeom>
        </p:spPr>
        <p:txBody>
          <a:bodyPr wrap="square" lIns="91440" tIns="45720" rIns="91440" bIns="45720" anchor="t">
            <a:spAutoFit/>
          </a:bodyPr>
          <a:lstStyle/>
          <a:p>
            <a:pPr marL="257175" indent="-257175">
              <a:lnSpc>
                <a:spcPct val="90000"/>
              </a:lnSpc>
              <a:spcBef>
                <a:spcPct val="20000"/>
              </a:spcBef>
              <a:defRPr/>
            </a:pPr>
            <a:endParaRPr lang="en-GB" sz="1600" b="1" u="sng" kern="0" dirty="0">
              <a:solidFill>
                <a:prstClr val="black"/>
              </a:solidFill>
              <a:effectLst>
                <a:outerShdw blurRad="38100" dist="38100" dir="2700000" algn="tl">
                  <a:srgbClr val="000000"/>
                </a:outerShdw>
              </a:effectLst>
              <a:latin typeface="Debbie Hepplewhite TeachingFont" panose="03050602040000000000" pitchFamily="66" charset="0"/>
            </a:endParaRPr>
          </a:p>
          <a:p>
            <a:pPr marL="257175" indent="-257175">
              <a:lnSpc>
                <a:spcPct val="90000"/>
              </a:lnSpc>
              <a:spcBef>
                <a:spcPct val="20000"/>
              </a:spcBef>
              <a:defRPr/>
            </a:pPr>
            <a:r>
              <a:rPr lang="en-GB" sz="4800" b="1" kern="0" dirty="0">
                <a:latin typeface="Calibri"/>
                <a:cs typeface="Aharoni"/>
              </a:rPr>
              <a:t>Deacon Kevin: </a:t>
            </a:r>
            <a:r>
              <a:rPr lang="en-GB" sz="4800" kern="0" dirty="0">
                <a:latin typeface="Calibri"/>
                <a:cs typeface="Aharoni"/>
              </a:rPr>
              <a:t>A reading from the </a:t>
            </a:r>
            <a:r>
              <a:rPr lang="en-GB" sz="4800" kern="0">
                <a:latin typeface="Calibri"/>
                <a:cs typeface="Aharoni"/>
              </a:rPr>
              <a:t>Gospel according to St Matthew</a:t>
            </a:r>
          </a:p>
          <a:p>
            <a:pPr marL="257175" indent="-257175">
              <a:lnSpc>
                <a:spcPct val="90000"/>
              </a:lnSpc>
              <a:spcBef>
                <a:spcPct val="20000"/>
              </a:spcBef>
              <a:defRPr/>
            </a:pPr>
            <a:endParaRPr lang="en-GB" sz="4800" b="1" kern="0" dirty="0">
              <a:latin typeface="Aharoni"/>
              <a:cs typeface="Aharoni"/>
            </a:endParaRPr>
          </a:p>
          <a:p>
            <a:pPr marL="257175" indent="-257175">
              <a:lnSpc>
                <a:spcPct val="90000"/>
              </a:lnSpc>
              <a:spcBef>
                <a:spcPct val="20000"/>
              </a:spcBef>
              <a:defRPr/>
            </a:pPr>
            <a:r>
              <a:rPr lang="en-GB" sz="4800" b="1" kern="0" dirty="0">
                <a:solidFill>
                  <a:srgbClr val="00B050"/>
                </a:solidFill>
                <a:latin typeface="Calibri"/>
                <a:cs typeface="Aharoni"/>
              </a:rPr>
              <a:t>All</a:t>
            </a:r>
            <a:r>
              <a:rPr lang="en-GB" sz="4800" b="1" kern="0" dirty="0">
                <a:latin typeface="Calibri"/>
                <a:cs typeface="Aharoni"/>
              </a:rPr>
              <a:t>:	</a:t>
            </a:r>
            <a:r>
              <a:rPr lang="en-GB" sz="4800" kern="0" dirty="0">
                <a:latin typeface="Calibri"/>
                <a:cs typeface="Aharoni"/>
              </a:rPr>
              <a:t>Glory to you O Lord.</a:t>
            </a:r>
          </a:p>
          <a:p>
            <a:pPr marL="257175" indent="-257175">
              <a:lnSpc>
                <a:spcPct val="90000"/>
              </a:lnSpc>
              <a:spcBef>
                <a:spcPct val="20000"/>
              </a:spcBef>
              <a:defRPr/>
            </a:pPr>
            <a:endParaRPr lang="en-GB" sz="2400" b="1" kern="0" dirty="0">
              <a:solidFill>
                <a:schemeClr val="bg1"/>
              </a:solidFill>
              <a:latin typeface="Aharoni"/>
              <a:cs typeface="Aharoni"/>
            </a:endParaRPr>
          </a:p>
          <a:p>
            <a:pPr marL="257175" indent="-257175">
              <a:lnSpc>
                <a:spcPct val="90000"/>
              </a:lnSpc>
              <a:spcBef>
                <a:spcPct val="20000"/>
              </a:spcBef>
              <a:defRPr/>
            </a:pPr>
            <a:endParaRPr lang="en-GB" b="1" kern="0" dirty="0">
              <a:solidFill>
                <a:schemeClr val="bg1"/>
              </a:solidFill>
              <a:latin typeface="Arial"/>
            </a:endParaRPr>
          </a:p>
          <a:p>
            <a:pPr marL="257175" indent="-257175">
              <a:lnSpc>
                <a:spcPct val="90000"/>
              </a:lnSpc>
              <a:spcBef>
                <a:spcPct val="20000"/>
              </a:spcBef>
              <a:defRPr/>
            </a:pPr>
            <a:endParaRPr lang="en-GB" b="1" kern="0" dirty="0">
              <a:solidFill>
                <a:schemeClr val="bg1"/>
              </a:solidFill>
              <a:latin typeface="Arial"/>
            </a:endParaRPr>
          </a:p>
          <a:p>
            <a:pPr marL="257175" indent="-257175">
              <a:lnSpc>
                <a:spcPct val="90000"/>
              </a:lnSpc>
              <a:spcBef>
                <a:spcPct val="20000"/>
              </a:spcBef>
              <a:defRPr/>
            </a:pPr>
            <a:endParaRPr lang="en-GB" b="1" kern="0" dirty="0">
              <a:solidFill>
                <a:schemeClr val="bg1"/>
              </a:solidFill>
              <a:latin typeface="Arial"/>
            </a:endParaRPr>
          </a:p>
          <a:p>
            <a:pPr marL="257175" indent="-257175">
              <a:lnSpc>
                <a:spcPct val="90000"/>
              </a:lnSpc>
              <a:spcBef>
                <a:spcPct val="20000"/>
              </a:spcBef>
              <a:defRPr/>
            </a:pPr>
            <a:endParaRPr lang="en-GB" b="1" kern="0" dirty="0">
              <a:solidFill>
                <a:schemeClr val="bg1"/>
              </a:solidFill>
              <a:latin typeface="Arial"/>
            </a:endParaRPr>
          </a:p>
          <a:p>
            <a:pPr marL="257175" indent="-257175">
              <a:lnSpc>
                <a:spcPct val="90000"/>
              </a:lnSpc>
              <a:spcBef>
                <a:spcPct val="20000"/>
              </a:spcBef>
              <a:defRPr/>
            </a:pPr>
            <a:endParaRPr lang="en-GB" b="1" kern="0" dirty="0">
              <a:solidFill>
                <a:schemeClr val="bg1"/>
              </a:solidFill>
              <a:latin typeface="Arial"/>
            </a:endParaRPr>
          </a:p>
          <a:p>
            <a:pPr marL="257175" indent="-257175" algn="ctr">
              <a:lnSpc>
                <a:spcPct val="90000"/>
              </a:lnSpc>
              <a:spcBef>
                <a:spcPct val="20000"/>
              </a:spcBef>
              <a:defRPr/>
            </a:pPr>
            <a:endParaRPr lang="en-US" sz="2400" b="1" u="sng" kern="0" dirty="0">
              <a:solidFill>
                <a:srgbClr val="FF0000"/>
              </a:solidFill>
              <a:effectLst>
                <a:outerShdw blurRad="38100" dist="38100" dir="2700000" algn="tl">
                  <a:srgbClr val="000000"/>
                </a:outerShdw>
              </a:effectLst>
              <a:latin typeface="Arial"/>
            </a:endParaRPr>
          </a:p>
        </p:txBody>
      </p:sp>
      <p:sp>
        <p:nvSpPr>
          <p:cNvPr id="2" name="TextBox 1">
            <a:extLst>
              <a:ext uri="{FF2B5EF4-FFF2-40B4-BE49-F238E27FC236}">
                <a16:creationId xmlns:a16="http://schemas.microsoft.com/office/drawing/2014/main" id="{EBD342DD-7004-443A-9D51-FEF5B9272A61}"/>
              </a:ext>
            </a:extLst>
          </p:cNvPr>
          <p:cNvSpPr txBox="1"/>
          <p:nvPr/>
        </p:nvSpPr>
        <p:spPr>
          <a:xfrm>
            <a:off x="8283742" y="503321"/>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2000">
              <a:latin typeface="Cavolini"/>
              <a:ea typeface="Verdana"/>
              <a:cs typeface="Verdana"/>
            </a:endParaRPr>
          </a:p>
        </p:txBody>
      </p:sp>
      <p:sp>
        <p:nvSpPr>
          <p:cNvPr id="7" name="Speech Bubble: Rectangle with Corners Rounded 6">
            <a:extLst>
              <a:ext uri="{FF2B5EF4-FFF2-40B4-BE49-F238E27FC236}">
                <a16:creationId xmlns:a16="http://schemas.microsoft.com/office/drawing/2014/main" id="{78129A8A-2503-41C7-8C21-B339DDC8F37E}"/>
              </a:ext>
            </a:extLst>
          </p:cNvPr>
          <p:cNvSpPr/>
          <p:nvPr/>
        </p:nvSpPr>
        <p:spPr>
          <a:xfrm>
            <a:off x="6681538" y="265179"/>
            <a:ext cx="5283863" cy="5123443"/>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endParaRPr lang="en-GB" sz="2000">
              <a:solidFill>
                <a:schemeClr val="tx1"/>
              </a:solidFill>
              <a:latin typeface="Cavolini"/>
              <a:ea typeface="Verdana"/>
              <a:cs typeface="Verdana"/>
            </a:endParaRPr>
          </a:p>
          <a:p>
            <a:pPr algn="just"/>
            <a:r>
              <a:rPr lang="en-US" sz="2000">
                <a:solidFill>
                  <a:schemeClr val="tx1"/>
                </a:solidFill>
                <a:latin typeface="Cavolini"/>
                <a:ea typeface="Verdana"/>
                <a:cs typeface="Cavolini"/>
              </a:rPr>
              <a:t>As we say, “Glory to You, O Lord” we make a small sign of the cross on our forehead, lips and heart. </a:t>
            </a:r>
            <a:r>
              <a:rPr lang="en-US" sz="2000" b="1">
                <a:solidFill>
                  <a:srgbClr val="00B050"/>
                </a:solidFill>
                <a:latin typeface="Cavolini"/>
                <a:ea typeface="Verdana"/>
                <a:cs typeface="Cavolini"/>
              </a:rPr>
              <a:t> "</a:t>
            </a:r>
            <a:r>
              <a:rPr lang="en-US" sz="2000" b="1">
                <a:solidFill>
                  <a:srgbClr val="00B050"/>
                </a:solidFill>
                <a:latin typeface="Cavolini"/>
                <a:ea typeface="+mn-lt"/>
                <a:cs typeface="+mn-lt"/>
              </a:rPr>
              <a:t>in my mind - on my lips - in my heart” .</a:t>
            </a:r>
          </a:p>
          <a:p>
            <a:pPr algn="just"/>
            <a:endParaRPr lang="en-US" sz="2000" b="1">
              <a:solidFill>
                <a:srgbClr val="00B050"/>
              </a:solidFill>
              <a:latin typeface="Cavolini"/>
              <a:ea typeface="+mn-lt"/>
              <a:cs typeface="+mn-lt"/>
            </a:endParaRPr>
          </a:p>
          <a:p>
            <a:pPr algn="just"/>
            <a:endParaRPr lang="en-US" sz="2000" b="1">
              <a:solidFill>
                <a:srgbClr val="00B050"/>
              </a:solidFill>
              <a:latin typeface="Cavolini"/>
              <a:ea typeface="+mn-lt"/>
              <a:cs typeface="+mn-lt"/>
            </a:endParaRPr>
          </a:p>
          <a:p>
            <a:pPr algn="just"/>
            <a:r>
              <a:rPr lang="en-US" sz="2000">
                <a:solidFill>
                  <a:schemeClr val="tx1"/>
                </a:solidFill>
                <a:latin typeface="Cavolini"/>
                <a:ea typeface="Verdana"/>
                <a:cs typeface="Cavolini"/>
              </a:rPr>
              <a:t>There are so many actions that we do together in the Mass.</a:t>
            </a:r>
            <a:endParaRPr lang="en-US" sz="2000">
              <a:solidFill>
                <a:schemeClr val="tx1"/>
              </a:solidFill>
              <a:latin typeface="Calibri" panose="020F0502020204030204"/>
              <a:ea typeface="Verdana"/>
              <a:cs typeface="Calibri" panose="020F0502020204030204"/>
            </a:endParaRPr>
          </a:p>
          <a:p>
            <a:pPr algn="just"/>
            <a:r>
              <a:rPr lang="en-US" sz="2000">
                <a:solidFill>
                  <a:schemeClr val="tx1"/>
                </a:solidFill>
                <a:latin typeface="Cavolini"/>
                <a:ea typeface="Verdana"/>
                <a:cs typeface="Cavolini"/>
              </a:rPr>
              <a:t>By the standing up together - saying words and doing actions together are a sign of our shared worship.  </a:t>
            </a:r>
            <a:endParaRPr lang="en-US" sz="2000">
              <a:solidFill>
                <a:schemeClr val="tx1"/>
              </a:solidFill>
              <a:ea typeface="+mn-lt"/>
              <a:cs typeface="+mn-lt"/>
            </a:endParaRPr>
          </a:p>
          <a:p>
            <a:pPr algn="just"/>
            <a:endParaRPr lang="en-US" sz="2000">
              <a:solidFill>
                <a:schemeClr val="tx1"/>
              </a:solidFill>
              <a:ea typeface="+mn-lt"/>
              <a:cs typeface="+mn-lt"/>
            </a:endParaRPr>
          </a:p>
          <a:p>
            <a:pPr algn="just"/>
            <a:endParaRPr lang="en-US" sz="2000">
              <a:solidFill>
                <a:schemeClr val="tx1"/>
              </a:solidFill>
              <a:ea typeface="+mn-lt"/>
              <a:cs typeface="+mn-lt"/>
            </a:endParaRPr>
          </a:p>
          <a:p>
            <a:pPr algn="just"/>
            <a:endParaRPr lang="en-GB" sz="2000">
              <a:solidFill>
                <a:schemeClr val="tx1"/>
              </a:solidFill>
              <a:latin typeface="Cavolini"/>
              <a:ea typeface="Verdana"/>
              <a:cs typeface="Verdana"/>
            </a:endParaRPr>
          </a:p>
          <a:p>
            <a:pPr algn="ctr"/>
            <a:endParaRPr lang="en-GB" sz="2000">
              <a:solidFill>
                <a:schemeClr val="tx1"/>
              </a:solidFill>
              <a:latin typeface="Cavolini"/>
              <a:cs typeface="Calibri"/>
            </a:endParaRPr>
          </a:p>
        </p:txBody>
      </p:sp>
    </p:spTree>
    <p:custDataLst>
      <p:tags r:id="rId1"/>
    </p:custDataLst>
    <p:extLst>
      <p:ext uri="{BB962C8B-B14F-4D97-AF65-F5344CB8AC3E}">
        <p14:creationId xmlns:p14="http://schemas.microsoft.com/office/powerpoint/2010/main" val="3440138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02E0E49A0D834C8CA0745C24E31B5B" ma:contentTypeVersion="13" ma:contentTypeDescription="Create a new document." ma:contentTypeScope="" ma:versionID="dfacb293b5e9e5b5c3f6da80ee671d26">
  <xsd:schema xmlns:xsd="http://www.w3.org/2001/XMLSchema" xmlns:xs="http://www.w3.org/2001/XMLSchema" xmlns:p="http://schemas.microsoft.com/office/2006/metadata/properties" xmlns:ns2="cb089d7f-fb45-4918-9c36-07e9017b7e6a" xmlns:ns3="37583f25-dd4c-4dad-b2fe-f0275218d541" targetNamespace="http://schemas.microsoft.com/office/2006/metadata/properties" ma:root="true" ma:fieldsID="c0d7764c66c54b756ca9eacad0c0e330" ns2:_="" ns3:_="">
    <xsd:import namespace="cb089d7f-fb45-4918-9c36-07e9017b7e6a"/>
    <xsd:import namespace="37583f25-dd4c-4dad-b2fe-f0275218d5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089d7f-fb45-4918-9c36-07e9017b7e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583f25-dd4c-4dad-b2fe-f0275218d5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7583f25-dd4c-4dad-b2fe-f0275218d541">
      <UserInfo>
        <DisplayName>Sarah Atkinson</DisplayName>
        <AccountId>24</AccountId>
        <AccountType/>
      </UserInfo>
      <UserInfo>
        <DisplayName>Andrew Oates</DisplayName>
        <AccountId>191</AccountId>
        <AccountType/>
      </UserInfo>
      <UserInfo>
        <DisplayName>Leona Dean</DisplayName>
        <AccountId>40</AccountId>
        <AccountType/>
      </UserInfo>
      <UserInfo>
        <DisplayName>Abi Farmer</DisplayName>
        <AccountId>108</AccountId>
        <AccountType/>
      </UserInfo>
      <UserInfo>
        <DisplayName>William Bowring-Lossock</DisplayName>
        <AccountId>43</AccountId>
        <AccountType/>
      </UserInfo>
      <UserInfo>
        <DisplayName>Ann Masters</DisplayName>
        <AccountId>36</AccountId>
        <AccountType/>
      </UserInfo>
      <UserInfo>
        <DisplayName>Wendy Yeomans</DisplayName>
        <AccountId>68</AccountId>
        <AccountType/>
      </UserInfo>
      <UserInfo>
        <DisplayName>Marina Annese</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C1AA14-7383-4B08-9CC8-C41A55CBE5C9}">
  <ds:schemaRefs>
    <ds:schemaRef ds:uri="37583f25-dd4c-4dad-b2fe-f0275218d541"/>
    <ds:schemaRef ds:uri="cb089d7f-fb45-4918-9c36-07e9017b7e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FC8F00-29F3-4984-986C-C9EEB4133A7C}">
  <ds:schemaRefs>
    <ds:schemaRef ds:uri="37583f25-dd4c-4dad-b2fe-f0275218d541"/>
    <ds:schemaRef ds:uri="http://schemas.microsoft.com/office/2006/metadata/properties"/>
    <ds:schemaRef ds:uri="http://schemas.microsoft.com/office/infopath/2007/PartnerControls"/>
    <ds:schemaRef ds:uri="http://purl.org/dc/dcmitype/"/>
    <ds:schemaRef ds:uri="http://purl.org/dc/terms/"/>
    <ds:schemaRef ds:uri="http://schemas.microsoft.com/office/2006/documentManagement/types"/>
    <ds:schemaRef ds:uri="http://schemas.openxmlformats.org/package/2006/metadata/core-properties"/>
    <ds:schemaRef ds:uri="cb089d7f-fb45-4918-9c36-07e9017b7e6a"/>
    <ds:schemaRef ds:uri="http://www.w3.org/XML/1998/namespace"/>
    <ds:schemaRef ds:uri="http://purl.org/dc/elements/1.1/"/>
  </ds:schemaRefs>
</ds:datastoreItem>
</file>

<file path=customXml/itemProps3.xml><?xml version="1.0" encoding="utf-8"?>
<ds:datastoreItem xmlns:ds="http://schemas.openxmlformats.org/officeDocument/2006/customXml" ds:itemID="{00319E30-E66C-427C-B187-69163DF31B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0</TotalTime>
  <Words>888</Words>
  <Application>Microsoft Office PowerPoint</Application>
  <PresentationFormat>Widescreen</PresentationFormat>
  <Paragraphs>278</Paragraphs>
  <Slides>48</Slides>
  <Notes>47</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Office Theme</vt:lpstr>
      <vt:lpstr> Year 2 Teaching Mass  5th October 2021 </vt:lpstr>
      <vt:lpstr>       Prayer before Mass    God of love and light, You call us to walk with you every day of our lives. Bless the work we do  as we share the Word of God. Let us learn ways of peace and understanding from  your son, Jesus. Send your spirit to inspire our hearts and minds.  We ask this through Christ our Lord. Amen </vt:lpstr>
      <vt:lpstr>GATHER We gather with the parish family,             thanking God that we are  a school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Offertory Procession of Gifts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Communion Rite</vt:lpstr>
      <vt:lpstr>PowerPoint Presentation</vt:lpstr>
      <vt:lpstr>PowerPoint Presentation</vt:lpstr>
      <vt:lpstr>PowerPoint Presentation</vt:lpstr>
      <vt:lpstr>PowerPoint Presentation</vt:lpstr>
      <vt:lpstr>PowerPoint Presentation</vt:lpstr>
      <vt:lpstr>PowerPoint Presentation</vt:lpstr>
      <vt:lpstr> PEACE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Josephs Catholic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Harvest mass</dc:title>
  <dc:creator>Lauren Holliday</dc:creator>
  <cp:lastModifiedBy>Louise Bury</cp:lastModifiedBy>
  <cp:revision>573</cp:revision>
  <dcterms:created xsi:type="dcterms:W3CDTF">2018-10-09T10:37:19Z</dcterms:created>
  <dcterms:modified xsi:type="dcterms:W3CDTF">2021-10-02T15:33:46Z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0x0101008402E0E49A0D834C8CA0745C24E31B5B</vt:lpwstr>
  </property>
</Properties>
</file>