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>
      <p:cViewPr varScale="1">
        <p:scale>
          <a:sx n="85" d="100"/>
          <a:sy n="85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83ABDD-45BB-44E6-86B8-3BAE3495755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207708"/>
            <a:ext cx="2808312" cy="36695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AutoShape 2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1" name="Picture 11" descr="C:\Users\len11.STJOSEPHSPC.002\Downloads\IMG_6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56792"/>
            <a:ext cx="3278607" cy="48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p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4932040" y="3284984"/>
            <a:ext cx="3456384" cy="2160240"/>
          </a:xfrm>
          <a:prstGeom prst="wedgeRoundRectCallout">
            <a:avLst>
              <a:gd name="adj1" fmla="val -84567"/>
              <a:gd name="adj2" fmla="val -599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Hello,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I’m Mrs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Nickless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from Year 3 Oak. In this video I will tell you a bit about myself.</a:t>
            </a:r>
          </a:p>
        </p:txBody>
      </p:sp>
    </p:spTree>
    <p:extLst>
      <p:ext uri="{BB962C8B-B14F-4D97-AF65-F5344CB8AC3E}">
        <p14:creationId xmlns:p14="http://schemas.microsoft.com/office/powerpoint/2010/main" val="7969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125758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love spending time with my family. We like to go for walks and on bike rides together. Our favourite thing to do together is to go camping.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hobbies</a:t>
            </a:r>
          </a:p>
        </p:txBody>
      </p:sp>
      <p:pic>
        <p:nvPicPr>
          <p:cNvPr id="10242" name="Picture 2" descr="C:\Users\len11.STJOSEPHSPC.002\Downloads\IMG_6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3"/>
            <a:ext cx="3609772" cy="22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en11.STJOSEPHSPC.002\Downloads\IMG_6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95" y="3913718"/>
            <a:ext cx="1702806" cy="2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en11.STJOSEPHSPC.002\Downloads\IMG_6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56" y="3786863"/>
            <a:ext cx="2093218" cy="28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Tell me a bit about yourself.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You could write me a letter or make a PowerPoint like me! It’s up to you. Have a look at this week’s home learning for some more ideas.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am looking forward to finding out more about you and I can’t wait until we can meet each other back at school.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Mrs </a:t>
            </a:r>
            <a:r>
              <a:rPr lang="en-GB" dirty="0" err="1">
                <a:latin typeface="Comic Sans MS" pitchFamily="66" charset="0"/>
              </a:rPr>
              <a:t>Nickless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Now it’s 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0390B-915B-4F1C-8A71-785C0FC0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301208"/>
            <a:ext cx="2016224" cy="12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All about 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3771941" cy="345069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itchFamily="66" charset="0"/>
              </a:rPr>
              <a:t>I live in Bromsgrove with my husband, my son, my daughter and our two cats.</a:t>
            </a:r>
          </a:p>
          <a:p>
            <a:r>
              <a:rPr lang="en-GB" dirty="0">
                <a:latin typeface="Comic Sans MS" pitchFamily="66" charset="0"/>
              </a:rPr>
              <a:t>My birthday is in September.</a:t>
            </a:r>
          </a:p>
          <a:p>
            <a:r>
              <a:rPr lang="en-GB" dirty="0">
                <a:latin typeface="Comic Sans MS" pitchFamily="66" charset="0"/>
              </a:rPr>
              <a:t>I have brown hair and brown eyes and I wear glasses.</a:t>
            </a:r>
          </a:p>
        </p:txBody>
      </p:sp>
      <p:pic>
        <p:nvPicPr>
          <p:cNvPr id="6146" name="Picture 2" descr="C:\Users\len11.STJOSEPHSPC.002\Downloads\IMG_6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45153" cy="47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984" y="2591239"/>
            <a:ext cx="4231342" cy="8255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My son is 12. He likes playing the trumpet and doing karate.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family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788024" y="3689648"/>
            <a:ext cx="3096344" cy="29523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Watch out!</a:t>
            </a:r>
          </a:p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He’s a black belt.</a:t>
            </a:r>
          </a:p>
        </p:txBody>
      </p:sp>
      <p:pic>
        <p:nvPicPr>
          <p:cNvPr id="7171" name="Picture 3" descr="C:\Users\len11.STJOSEPHSPC.002\Downloads\IMG_6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9570"/>
            <a:ext cx="3744416" cy="50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420888"/>
            <a:ext cx="4428480" cy="17253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My daughter is 9.  She likes reading Harry Potter and doing gymnastics.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family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755576" y="3573016"/>
            <a:ext cx="3096344" cy="29523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She’s always upside down!</a:t>
            </a:r>
          </a:p>
        </p:txBody>
      </p:sp>
      <p:pic>
        <p:nvPicPr>
          <p:cNvPr id="8194" name="Picture 2" descr="C:\Users\len11.STJOSEPHSPC.002\Downloads\IMG_6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20787"/>
            <a:ext cx="3888432" cy="38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love cats. 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Here are my two cats. They are called Sweep and Rosie.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pets</a:t>
            </a:r>
          </a:p>
        </p:txBody>
      </p:sp>
      <p:pic>
        <p:nvPicPr>
          <p:cNvPr id="9218" name="Picture 2" descr="C:\Users\len11.STJOSEPHSPC.002\Downloads\IMG_6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0" y="3284984"/>
            <a:ext cx="2453385" cy="34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11.STJOSEPHSPC.002\Downloads\IMG_6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744416" cy="22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love Italian food.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meal is spaghetti </a:t>
            </a:r>
            <a:r>
              <a:rPr lang="en-GB" dirty="0" err="1">
                <a:latin typeface="Comic Sans MS" pitchFamily="66" charset="0"/>
              </a:rPr>
              <a:t>bolognese</a:t>
            </a:r>
            <a:r>
              <a:rPr lang="en-GB" dirty="0">
                <a:latin typeface="Comic Sans MS" pitchFamily="66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food</a:t>
            </a:r>
          </a:p>
        </p:txBody>
      </p:sp>
      <p:sp>
        <p:nvSpPr>
          <p:cNvPr id="4" name="AutoShape 2" descr="Easy spaghetti Bolognese recipe - BB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asy spaghetti Bolognese recipe - BBC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Easy spaghetti Bolog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962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treat is chocolate.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treat</a:t>
            </a:r>
          </a:p>
        </p:txBody>
      </p:sp>
      <p:pic>
        <p:nvPicPr>
          <p:cNvPr id="2050" name="Picture 2" descr="https://i2-prod.coventrytelegraph.net/incoming/article15265394.ece/ALTERNATES/s615/1_Cadbury-Dairy-Milk-chocolate-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608512" cy="30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colour is purple.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colour</a:t>
            </a:r>
          </a:p>
        </p:txBody>
      </p:sp>
      <p:pic>
        <p:nvPicPr>
          <p:cNvPr id="3074" name="Picture 2" descr="Lavender fields Kentish Lav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248472" cy="31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subjects are: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subjects</a:t>
            </a:r>
          </a:p>
        </p:txBody>
      </p:sp>
      <p:sp>
        <p:nvSpPr>
          <p:cNvPr id="4" name="AutoShape 2" descr="https://www.familiesonline.co.uk/images/default-source/user-generated-images/state_primary_school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familiesonline.co.uk/images/default-source/user-generated-images/state_primary_school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St Joseph's Catholic Primary School in South Worcestershi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1412"/>
            <a:ext cx="3600400" cy="28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36101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RE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0290" y="40846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History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90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432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39408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272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Candara</vt:lpstr>
      <vt:lpstr>Comic Sans MS</vt:lpstr>
      <vt:lpstr>Symbol</vt:lpstr>
      <vt:lpstr>Waveform</vt:lpstr>
      <vt:lpstr>Hello</vt:lpstr>
      <vt:lpstr>All about me</vt:lpstr>
      <vt:lpstr>My family</vt:lpstr>
      <vt:lpstr>My family</vt:lpstr>
      <vt:lpstr>My pets</vt:lpstr>
      <vt:lpstr>My favourite food</vt:lpstr>
      <vt:lpstr>My favourite treat</vt:lpstr>
      <vt:lpstr>My favourite colour</vt:lpstr>
      <vt:lpstr>My favourite subjects</vt:lpstr>
      <vt:lpstr>My hobbies</vt:lpstr>
      <vt:lpstr>Now it’s your turn</vt:lpstr>
    </vt:vector>
  </TitlesOfParts>
  <Company>Any Authorised User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len11</dc:creator>
  <cp:lastModifiedBy>Wendy Yeomans</cp:lastModifiedBy>
  <cp:revision>10</cp:revision>
  <dcterms:created xsi:type="dcterms:W3CDTF">2020-07-02T18:41:27Z</dcterms:created>
  <dcterms:modified xsi:type="dcterms:W3CDTF">2020-07-03T06:47:46Z</dcterms:modified>
</cp:coreProperties>
</file>