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1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5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659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723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37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04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6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7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69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2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9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74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1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70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2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4075F-2E04-4384-82D6-723137E957D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E09960-090F-4A13-94DA-797F79DC24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7715"/>
            <a:ext cx="6374674" cy="3387634"/>
          </a:xfrm>
        </p:spPr>
        <p:txBody>
          <a:bodyPr/>
          <a:lstStyle/>
          <a:p>
            <a:r>
              <a:rPr lang="en-GB" sz="8000" dirty="0">
                <a:latin typeface="Debbie Hepplewhite Print Font" panose="03050602040000000000" pitchFamily="66" charset="0"/>
              </a:rPr>
              <a:t>Transition</a:t>
            </a:r>
            <a:r>
              <a:rPr lang="en-GB" dirty="0">
                <a:latin typeface="Debbie Hepplewhite Print Font" panose="03050602040000000000" pitchFamily="66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Debbie Hepplewhite Print Font" panose="03050602040000000000" pitchFamily="66" charset="0"/>
              </a:rPr>
              <a:t>Y6 Lesson </a:t>
            </a:r>
            <a:r>
              <a:rPr lang="en-GB" dirty="0" smtClean="0">
                <a:latin typeface="Debbie Hepplewhite Print Font" panose="03050602040000000000" pitchFamily="66" charset="0"/>
              </a:rPr>
              <a:t>4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Monday 29th</a:t>
            </a:r>
            <a:r>
              <a:rPr lang="en-GB" dirty="0" smtClean="0">
                <a:latin typeface="Debbie Hepplewhite Print Font" panose="03050602040000000000" pitchFamily="66" charset="0"/>
              </a:rPr>
              <a:t> </a:t>
            </a:r>
            <a:r>
              <a:rPr lang="en-GB" dirty="0">
                <a:latin typeface="Debbie Hepplewhite Print Font" panose="03050602040000000000" pitchFamily="66" charset="0"/>
              </a:rPr>
              <a:t>June 2020 </a:t>
            </a:r>
          </a:p>
        </p:txBody>
      </p:sp>
    </p:spTree>
    <p:extLst>
      <p:ext uri="{BB962C8B-B14F-4D97-AF65-F5344CB8AC3E}">
        <p14:creationId xmlns:p14="http://schemas.microsoft.com/office/powerpoint/2010/main" val="331243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3179901"/>
            <a:ext cx="6490383" cy="3694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7883" y="588964"/>
            <a:ext cx="1123950" cy="1571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3" y="317500"/>
            <a:ext cx="7272047" cy="28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4704301"/>
            <a:ext cx="7761964" cy="7820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86" y="397283"/>
            <a:ext cx="7749356" cy="320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3831226"/>
            <a:ext cx="7390034" cy="9933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93" y="393137"/>
            <a:ext cx="6589833" cy="289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5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331788"/>
            <a:ext cx="3921285" cy="5287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105525"/>
            <a:ext cx="435292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96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5E7700B617A488EE02E40834BEA30" ma:contentTypeVersion="12" ma:contentTypeDescription="Create a new document." ma:contentTypeScope="" ma:versionID="db236d4f11f09decb8b68f85b58f32c0">
  <xsd:schema xmlns:xsd="http://www.w3.org/2001/XMLSchema" xmlns:xs="http://www.w3.org/2001/XMLSchema" xmlns:p="http://schemas.microsoft.com/office/2006/metadata/properties" xmlns:ns2="0e48cc67-19a9-48df-a395-2a5516d4cd5c" xmlns:ns3="3f657657-92e8-4bce-ba7a-2df900a4211b" targetNamespace="http://schemas.microsoft.com/office/2006/metadata/properties" ma:root="true" ma:fieldsID="fa1fb5ddb4b9287b516a9ecb6b83fcf2" ns2:_="" ns3:_="">
    <xsd:import namespace="0e48cc67-19a9-48df-a395-2a5516d4cd5c"/>
    <xsd:import namespace="3f657657-92e8-4bce-ba7a-2df900a421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8cc67-19a9-48df-a395-2a5516d4cd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57657-92e8-4bce-ba7a-2df900a421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D6AA6C-4C73-4577-AB31-22324F41FF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e48cc67-19a9-48df-a395-2a5516d4cd5c"/>
    <ds:schemaRef ds:uri="http://purl.org/dc/elements/1.1/"/>
    <ds:schemaRef ds:uri="http://schemas.microsoft.com/office/2006/metadata/properties"/>
    <ds:schemaRef ds:uri="3f657657-92e8-4bce-ba7a-2df900a4211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2D9C50-5493-4EAB-AB84-5BCC7757CA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B4FE8D-61DA-42A5-97AF-A43D01A2B7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48cc67-19a9-48df-a395-2a5516d4cd5c"/>
    <ds:schemaRef ds:uri="3f657657-92e8-4bce-ba7a-2df900a421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982</TotalTime>
  <Words>8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Debbie Hepplewhite Print Font</vt:lpstr>
      <vt:lpstr>Trebuchet MS</vt:lpstr>
      <vt:lpstr>Wingdings 3</vt:lpstr>
      <vt:lpstr>Facet</vt:lpstr>
      <vt:lpstr>Transition </vt:lpstr>
      <vt:lpstr>PowerPoint Presentation</vt:lpstr>
      <vt:lpstr>PowerPoint Presentation</vt:lpstr>
      <vt:lpstr>PowerPoint Presentation</vt:lpstr>
      <vt:lpstr>PowerPoint Presentation</vt:lpstr>
    </vt:vector>
  </TitlesOfParts>
  <Company>St Josephs Catholic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</dc:title>
  <dc:creator>mannese</dc:creator>
  <cp:lastModifiedBy>mannese</cp:lastModifiedBy>
  <cp:revision>29</cp:revision>
  <dcterms:created xsi:type="dcterms:W3CDTF">2020-05-27T11:19:43Z</dcterms:created>
  <dcterms:modified xsi:type="dcterms:W3CDTF">2020-06-16T13:52:37Z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0x0101001F35E7700B617A488EE02E40834BEA30</vt:lpwstr>
  </property>
</Properties>
</file>