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sldIdLst>
    <p:sldId id="256" r:id="rId2"/>
    <p:sldId id="259" r:id="rId3"/>
    <p:sldId id="258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0"/>
  </p:normalViewPr>
  <p:slideViewPr>
    <p:cSldViewPr snapToGrid="0" snapToObjects="1">
      <p:cViewPr varScale="1">
        <p:scale>
          <a:sx n="76" d="100"/>
          <a:sy n="76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DCA3AD-8EE3-544F-82E1-786210659760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46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6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89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97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9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5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AD-8EE3-544F-82E1-786210659760}" type="datetimeFigureOut">
              <a:rPr lang="en-US" smtClean="0"/>
              <a:t>7/1/20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0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DCA3AD-8EE3-544F-82E1-786210659760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C5017C3-3627-E844-8BFC-314FBD9E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0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57E6-934F-0642-BCD4-43298F09C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Hi!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93625-F06A-D349-99BA-7012A1739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9130" y="4867372"/>
            <a:ext cx="5715000" cy="14630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I’m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Mrs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 Hackley and I am going to be your new teacher when you move into Year 6. </a:t>
            </a:r>
          </a:p>
        </p:txBody>
      </p:sp>
      <p:pic>
        <p:nvPicPr>
          <p:cNvPr id="9" name="Picture 8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1BBFC2A4-FE4F-7D47-AC47-257F85C1D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702" y="2116221"/>
            <a:ext cx="3428145" cy="4214191"/>
          </a:xfrm>
          <a:prstGeom prst="rect">
            <a:avLst/>
          </a:prstGeom>
        </p:spPr>
      </p:pic>
      <p:pic>
        <p:nvPicPr>
          <p:cNvPr id="4" name="The Greatest Showman Cast - This Is Me (Official Audio) (128  kbps).mp3" descr="The Greatest Showman Cast - This Is Me (Official Audio) (128  kbps).mp3">
            <a:hlinkClick r:id="" action="ppaction://media"/>
            <a:extLst>
              <a:ext uri="{FF2B5EF4-FFF2-40B4-BE49-F238E27FC236}">
                <a16:creationId xmlns:a16="http://schemas.microsoft.com/office/drawing/2014/main" id="{FB94FE56-7EC5-7E43-BFD4-73A59099A2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4348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4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7CF805-C4DF-4548-AA08-7997CD55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9097524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FBAA6-1851-0C4A-8477-1B8F9795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8069094" cy="14996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MY FAMILY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E064B-23CC-EB49-B65D-56F2A2F5F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074151" cy="38629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I am the proud mum of three beautiful girls – Amy, Lottie and Sophie.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Amy, my eldest, has two children of her own who I dote over and am constantly giving hugs and kisses. Yes, I’m a big softy. Their names are Lily and Rory.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My husband is Andy and he is an executive headteacher of two schools in Worcester.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614510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9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000"/>
    </mc:Choice>
    <mc:Fallback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F3B5-9363-384E-90C1-4BEFDB39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ALL ABOUT 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3660-0FBC-0C47-81BD-4DCFCC8BB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21565"/>
            <a:ext cx="8018271" cy="43877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My birthday is in May and I have only had to spend two of my birthdays at school. That was down to the Queen having two major celebrations!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I was born in Birmingham and have one sister. She is older than me by exactly 20 months, 4 days and 1 hour.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I am extremely proud to be the aunty of her two children, Daniel and Hannah.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I love spending time with my sister and her family: going for walks and having barbeques. 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6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000"/>
    </mc:Choice>
    <mc:Fallback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23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58FE8B-54FB-0D4C-AA62-18106C72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777" y="5086336"/>
            <a:ext cx="7006998" cy="124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pc="1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Did you know?</a:t>
            </a:r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F87E23-FE44-134A-A6E0-5140DB24F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7777" y="1360710"/>
            <a:ext cx="7006998" cy="3450370"/>
          </a:xfrm>
        </p:spPr>
        <p:txBody>
          <a:bodyPr vert="horz" lIns="45720" tIns="45720" rIns="45720" bIns="45720" rtlCol="0" anchor="b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My </a:t>
            </a:r>
            <a:r>
              <a:rPr lang="en-US" sz="2000" dirty="0" err="1">
                <a:solidFill>
                  <a:srgbClr val="FFFFFF"/>
                </a:solidFill>
                <a:latin typeface="Debbie Hepplewhite Print Font" panose="03050602040000000000" pitchFamily="66" charset="77"/>
              </a:rPr>
              <a:t>favourite</a:t>
            </a: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 food is chocolate. Not just any chocolate – it has to be Cadbury’s Twirls. In either way – bites or the bars.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My </a:t>
            </a:r>
            <a:r>
              <a:rPr lang="en-US" sz="2000" dirty="0" err="1">
                <a:solidFill>
                  <a:srgbClr val="FFFFFF"/>
                </a:solidFill>
                <a:latin typeface="Debbie Hepplewhite Print Font" panose="03050602040000000000" pitchFamily="66" charset="77"/>
              </a:rPr>
              <a:t>favourite</a:t>
            </a: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 animals are dogs and cats.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I am petrified of snakes.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I love reading and can often be found with my head in a book.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My </a:t>
            </a:r>
            <a:r>
              <a:rPr lang="en-US" sz="2000" dirty="0" err="1">
                <a:solidFill>
                  <a:srgbClr val="FFFFFF"/>
                </a:solidFill>
                <a:latin typeface="Debbie Hepplewhite Print Font" panose="03050602040000000000" pitchFamily="66" charset="77"/>
              </a:rPr>
              <a:t>favourite</a:t>
            </a: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 sport is swimming.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I love dancing to music and visiting musicals in London.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40" name="Straight Connector 31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277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000"/>
    </mc:Choice>
    <mc:Fallback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8445A-DB8E-3E41-A4AB-34B52D20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spc="100" dirty="0">
                <a:solidFill>
                  <a:srgbClr val="FFFFFF"/>
                </a:solidFill>
                <a:latin typeface="Debbie Hepplewhite Print Font" panose="03050602040000000000" pitchFamily="66" charset="77"/>
              </a:rPr>
              <a:t>MY FAVOURITE SUBJECTS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11CAA-7DBA-C846-B036-483455EE6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1048" y="804333"/>
            <a:ext cx="6306003" cy="5249334"/>
          </a:xfrm>
        </p:spPr>
        <p:txBody>
          <a:bodyPr vert="horz" lIns="45720" tIns="45720" rIns="45720" bIns="45720" rtlCol="0"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I love English – I am happiest when reading or writing.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Maths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 is fun too. I love the order it can bring to your day.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History is also another passion of mine, especially the topics we look at in Year 6.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ebbie Hepplewhite Print Font" panose="03050602040000000000" pitchFamily="66" charset="77"/>
              </a:rPr>
              <a:t>Then there is Art. I love drawing. Not very keen on painting as it is messy and I really do not like a mess.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4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89103-5D26-EA48-A657-37FDCBDC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pc="100" dirty="0">
                <a:latin typeface="Debbie Hepplewhite Print Font" panose="03050602040000000000" pitchFamily="66" charset="77"/>
              </a:rPr>
              <a:t>Now, what about you?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7822B-EB15-F743-9EC5-53612184B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47043" y="2773885"/>
            <a:ext cx="6676469" cy="3141013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Debbie Hepplewhite Print Font" panose="03050602040000000000" pitchFamily="66" charset="77"/>
              </a:rPr>
              <a:t>Who are you?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Debbie Hepplewhite Print Font" panose="03050602040000000000" pitchFamily="66" charset="77"/>
              </a:rPr>
              <a:t>What is your </a:t>
            </a:r>
            <a:r>
              <a:rPr lang="en-US" sz="2000" dirty="0" err="1">
                <a:solidFill>
                  <a:schemeClr val="tx1"/>
                </a:solidFill>
                <a:latin typeface="Debbie Hepplewhite Print Font" panose="03050602040000000000" pitchFamily="66" charset="77"/>
              </a:rPr>
              <a:t>favourite</a:t>
            </a:r>
            <a:r>
              <a:rPr lang="en-US" sz="2000" dirty="0">
                <a:solidFill>
                  <a:schemeClr val="tx1"/>
                </a:solidFill>
                <a:latin typeface="Debbie Hepplewhite Print Font" panose="03050602040000000000" pitchFamily="66" charset="77"/>
              </a:rPr>
              <a:t> food?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Debbie Hepplewhite Print Font" panose="03050602040000000000" pitchFamily="66" charset="77"/>
              </a:rPr>
              <a:t>Which subject do you like best at school?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Debbie Hepplewhite Print Font" panose="03050602040000000000" pitchFamily="66" charset="77"/>
              </a:rPr>
              <a:t>If you were to be an animal, which animal would you be and why?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Debbie Hepplewhite Print Font" panose="03050602040000000000" pitchFamily="66" charset="77"/>
              </a:rPr>
              <a:t>Can you draw me a self portrait?</a:t>
            </a:r>
          </a:p>
        </p:txBody>
      </p:sp>
    </p:spTree>
    <p:extLst>
      <p:ext uri="{BB962C8B-B14F-4D97-AF65-F5344CB8AC3E}">
        <p14:creationId xmlns:p14="http://schemas.microsoft.com/office/powerpoint/2010/main" val="3447110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389</Words>
  <Application>Microsoft Macintosh PowerPoint</Application>
  <PresentationFormat>Widescreen</PresentationFormat>
  <Paragraphs>29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Debbie Hepplewhite Print Font</vt:lpstr>
      <vt:lpstr>Tw Cen MT</vt:lpstr>
      <vt:lpstr>Tw Cen MT Condensed</vt:lpstr>
      <vt:lpstr>Wingdings 3</vt:lpstr>
      <vt:lpstr>Integral</vt:lpstr>
      <vt:lpstr>Hi! </vt:lpstr>
      <vt:lpstr>MY FAMILY</vt:lpstr>
      <vt:lpstr>ALL ABOUT ME!</vt:lpstr>
      <vt:lpstr>Did you know?</vt:lpstr>
      <vt:lpstr>MY FAVOURITE SUBJECTS</vt:lpstr>
      <vt:lpstr>Now, what about you?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Hi! </dc:title>
  <dc:creator>Abi Hackley</dc:creator>
  <cp:lastModifiedBy>Abi Hackley</cp:lastModifiedBy>
  <cp:revision>10</cp:revision>
  <dcterms:created xsi:type="dcterms:W3CDTF">2020-07-01T18:16:39Z</dcterms:created>
  <dcterms:modified xsi:type="dcterms:W3CDTF">2020-07-01T21:27:01Z</dcterms:modified>
</cp:coreProperties>
</file>