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0" r:id="rId6"/>
    <p:sldId id="257" r:id="rId7"/>
    <p:sldId id="261" r:id="rId8"/>
    <p:sldId id="262" r:id="rId9"/>
    <p:sldId id="263" r:id="rId10"/>
    <p:sldId id="264" r:id="rId11"/>
    <p:sldId id="265" r:id="rId12"/>
    <p:sldId id="258" r:id="rId13"/>
    <p:sldId id="294" r:id="rId14"/>
    <p:sldId id="295" r:id="rId15"/>
    <p:sldId id="268" r:id="rId16"/>
    <p:sldId id="269" r:id="rId17"/>
    <p:sldId id="270" r:id="rId18"/>
    <p:sldId id="260" r:id="rId19"/>
    <p:sldId id="271" r:id="rId20"/>
    <p:sldId id="272" r:id="rId21"/>
    <p:sldId id="273" r:id="rId22"/>
    <p:sldId id="274" r:id="rId23"/>
    <p:sldId id="275" r:id="rId24"/>
    <p:sldId id="259" r:id="rId25"/>
    <p:sldId id="291" r:id="rId26"/>
    <p:sldId id="292" r:id="rId27"/>
    <p:sldId id="293" r:id="rId28"/>
    <p:sldId id="279" r:id="rId29"/>
    <p:sldId id="280" r:id="rId30"/>
    <p:sldId id="281" r:id="rId31"/>
    <p:sldId id="282" r:id="rId32"/>
    <p:sldId id="288" r:id="rId33"/>
    <p:sldId id="289" r:id="rId34"/>
    <p:sldId id="283" r:id="rId35"/>
    <p:sldId id="284" r:id="rId36"/>
    <p:sldId id="285" r:id="rId37"/>
    <p:sldId id="286"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81" d="100"/>
          <a:sy n="81" d="100"/>
        </p:scale>
        <p:origin x="-108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E14D54-6971-4F39-AAF8-4CD58048F00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9906D-9F2F-40AD-8D9A-B80EAA419F55}" type="slidenum">
              <a:rPr lang="en-GB" smtClean="0"/>
              <a:t>‹#›</a:t>
            </a:fld>
            <a:endParaRPr lang="en-GB"/>
          </a:p>
        </p:txBody>
      </p:sp>
    </p:spTree>
    <p:extLst>
      <p:ext uri="{BB962C8B-B14F-4D97-AF65-F5344CB8AC3E}">
        <p14:creationId xmlns:p14="http://schemas.microsoft.com/office/powerpoint/2010/main" val="3458525275"/>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E14D54-6971-4F39-AAF8-4CD58048F00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9906D-9F2F-40AD-8D9A-B80EAA419F55}" type="slidenum">
              <a:rPr lang="en-GB" smtClean="0"/>
              <a:t>‹#›</a:t>
            </a:fld>
            <a:endParaRPr lang="en-GB"/>
          </a:p>
        </p:txBody>
      </p:sp>
    </p:spTree>
    <p:extLst>
      <p:ext uri="{BB962C8B-B14F-4D97-AF65-F5344CB8AC3E}">
        <p14:creationId xmlns:p14="http://schemas.microsoft.com/office/powerpoint/2010/main" val="3961133393"/>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E14D54-6971-4F39-AAF8-4CD58048F00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9906D-9F2F-40AD-8D9A-B80EAA419F55}" type="slidenum">
              <a:rPr lang="en-GB" smtClean="0"/>
              <a:t>‹#›</a:t>
            </a:fld>
            <a:endParaRPr lang="en-GB"/>
          </a:p>
        </p:txBody>
      </p:sp>
    </p:spTree>
    <p:extLst>
      <p:ext uri="{BB962C8B-B14F-4D97-AF65-F5344CB8AC3E}">
        <p14:creationId xmlns:p14="http://schemas.microsoft.com/office/powerpoint/2010/main" val="450115898"/>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E14D54-6971-4F39-AAF8-4CD58048F00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9906D-9F2F-40AD-8D9A-B80EAA419F55}" type="slidenum">
              <a:rPr lang="en-GB" smtClean="0"/>
              <a:t>‹#›</a:t>
            </a:fld>
            <a:endParaRPr lang="en-GB"/>
          </a:p>
        </p:txBody>
      </p:sp>
    </p:spTree>
    <p:extLst>
      <p:ext uri="{BB962C8B-B14F-4D97-AF65-F5344CB8AC3E}">
        <p14:creationId xmlns:p14="http://schemas.microsoft.com/office/powerpoint/2010/main" val="3453707808"/>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14D54-6971-4F39-AAF8-4CD58048F00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9906D-9F2F-40AD-8D9A-B80EAA419F55}" type="slidenum">
              <a:rPr lang="en-GB" smtClean="0"/>
              <a:t>‹#›</a:t>
            </a:fld>
            <a:endParaRPr lang="en-GB"/>
          </a:p>
        </p:txBody>
      </p:sp>
    </p:spTree>
    <p:extLst>
      <p:ext uri="{BB962C8B-B14F-4D97-AF65-F5344CB8AC3E}">
        <p14:creationId xmlns:p14="http://schemas.microsoft.com/office/powerpoint/2010/main" val="2853621766"/>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E14D54-6971-4F39-AAF8-4CD58048F001}"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C9906D-9F2F-40AD-8D9A-B80EAA419F55}" type="slidenum">
              <a:rPr lang="en-GB" smtClean="0"/>
              <a:t>‹#›</a:t>
            </a:fld>
            <a:endParaRPr lang="en-GB"/>
          </a:p>
        </p:txBody>
      </p:sp>
    </p:spTree>
    <p:extLst>
      <p:ext uri="{BB962C8B-B14F-4D97-AF65-F5344CB8AC3E}">
        <p14:creationId xmlns:p14="http://schemas.microsoft.com/office/powerpoint/2010/main" val="3192830592"/>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E14D54-6971-4F39-AAF8-4CD58048F001}"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C9906D-9F2F-40AD-8D9A-B80EAA419F55}" type="slidenum">
              <a:rPr lang="en-GB" smtClean="0"/>
              <a:t>‹#›</a:t>
            </a:fld>
            <a:endParaRPr lang="en-GB"/>
          </a:p>
        </p:txBody>
      </p:sp>
    </p:spTree>
    <p:extLst>
      <p:ext uri="{BB962C8B-B14F-4D97-AF65-F5344CB8AC3E}">
        <p14:creationId xmlns:p14="http://schemas.microsoft.com/office/powerpoint/2010/main" val="2396957021"/>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E14D54-6971-4F39-AAF8-4CD58048F001}"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C9906D-9F2F-40AD-8D9A-B80EAA419F55}" type="slidenum">
              <a:rPr lang="en-GB" smtClean="0"/>
              <a:t>‹#›</a:t>
            </a:fld>
            <a:endParaRPr lang="en-GB"/>
          </a:p>
        </p:txBody>
      </p:sp>
    </p:spTree>
    <p:extLst>
      <p:ext uri="{BB962C8B-B14F-4D97-AF65-F5344CB8AC3E}">
        <p14:creationId xmlns:p14="http://schemas.microsoft.com/office/powerpoint/2010/main" val="954435031"/>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14D54-6971-4F39-AAF8-4CD58048F001}"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C9906D-9F2F-40AD-8D9A-B80EAA419F55}" type="slidenum">
              <a:rPr lang="en-GB" smtClean="0"/>
              <a:t>‹#›</a:t>
            </a:fld>
            <a:endParaRPr lang="en-GB"/>
          </a:p>
        </p:txBody>
      </p:sp>
    </p:spTree>
    <p:extLst>
      <p:ext uri="{BB962C8B-B14F-4D97-AF65-F5344CB8AC3E}">
        <p14:creationId xmlns:p14="http://schemas.microsoft.com/office/powerpoint/2010/main" val="1394600070"/>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E14D54-6971-4F39-AAF8-4CD58048F001}"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C9906D-9F2F-40AD-8D9A-B80EAA419F55}" type="slidenum">
              <a:rPr lang="en-GB" smtClean="0"/>
              <a:t>‹#›</a:t>
            </a:fld>
            <a:endParaRPr lang="en-GB"/>
          </a:p>
        </p:txBody>
      </p:sp>
    </p:spTree>
    <p:extLst>
      <p:ext uri="{BB962C8B-B14F-4D97-AF65-F5344CB8AC3E}">
        <p14:creationId xmlns:p14="http://schemas.microsoft.com/office/powerpoint/2010/main" val="572656460"/>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E14D54-6971-4F39-AAF8-4CD58048F001}"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C9906D-9F2F-40AD-8D9A-B80EAA419F55}" type="slidenum">
              <a:rPr lang="en-GB" smtClean="0"/>
              <a:t>‹#›</a:t>
            </a:fld>
            <a:endParaRPr lang="en-GB"/>
          </a:p>
        </p:txBody>
      </p:sp>
    </p:spTree>
    <p:extLst>
      <p:ext uri="{BB962C8B-B14F-4D97-AF65-F5344CB8AC3E}">
        <p14:creationId xmlns:p14="http://schemas.microsoft.com/office/powerpoint/2010/main" val="1124775885"/>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14D54-6971-4F39-AAF8-4CD58048F001}" type="datetimeFigureOut">
              <a:rPr lang="en-GB" smtClean="0"/>
              <a:t>01/10/2019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9906D-9F2F-40AD-8D9A-B80EAA419F55}" type="slidenum">
              <a:rPr lang="en-GB" smtClean="0"/>
              <a:t>‹#›</a:t>
            </a:fld>
            <a:endParaRPr lang="en-GB"/>
          </a:p>
        </p:txBody>
      </p:sp>
    </p:spTree>
    <p:extLst>
      <p:ext uri="{BB962C8B-B14F-4D97-AF65-F5344CB8AC3E}">
        <p14:creationId xmlns:p14="http://schemas.microsoft.com/office/powerpoint/2010/main" val="12004480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2.jpeg"/><Relationship Id="rId7" Type="http://schemas.openxmlformats.org/officeDocument/2006/relationships/slide" Target="slide2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slide" Target="slide15.xml"/><Relationship Id="rId5"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normAutofit/>
          </a:bodyPr>
          <a:lstStyle/>
          <a:p>
            <a:r>
              <a:rPr lang="en-GB" sz="8000" b="1" dirty="0">
                <a:effectLst>
                  <a:outerShdw blurRad="38100" dist="38100" dir="2700000" algn="tl">
                    <a:srgbClr val="000000">
                      <a:alpha val="43137"/>
                    </a:srgbClr>
                  </a:outerShdw>
                </a:effectLst>
                <a:latin typeface="Bradley Hand ITC" panose="03070402050302030203" pitchFamily="66" charset="0"/>
              </a:rPr>
              <a:t>The Rosary</a:t>
            </a: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852936"/>
            <a:ext cx="2664296" cy="3549828"/>
          </a:xfrm>
          <a:prstGeom prst="rect">
            <a:avLst/>
          </a:prstGeom>
        </p:spPr>
      </p:pic>
    </p:spTree>
    <p:custDataLst>
      <p:tags r:id="rId1"/>
    </p:custDataLst>
    <p:extLst>
      <p:ext uri="{BB962C8B-B14F-4D97-AF65-F5344CB8AC3E}">
        <p14:creationId xmlns:p14="http://schemas.microsoft.com/office/powerpoint/2010/main" val="4052185913"/>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1</a:t>
            </a:r>
            <a:r>
              <a:rPr lang="en-GB" baseline="30000" dirty="0">
                <a:effectLst>
                  <a:outerShdw blurRad="38100" dist="38100" dir="2700000" algn="tl">
                    <a:srgbClr val="000000">
                      <a:alpha val="43137"/>
                    </a:srgbClr>
                  </a:outerShdw>
                </a:effectLst>
                <a:latin typeface="Bradley Hand ITC" panose="03070402050302030203" pitchFamily="66" charset="0"/>
              </a:rPr>
              <a:t>st</a:t>
            </a:r>
            <a:r>
              <a:rPr lang="en-GB" dirty="0">
                <a:effectLst>
                  <a:outerShdw blurRad="38100" dist="38100" dir="2700000" algn="tl">
                    <a:srgbClr val="000000">
                      <a:alpha val="43137"/>
                    </a:srgbClr>
                  </a:outerShdw>
                </a:effectLst>
                <a:latin typeface="Bradley Hand ITC" panose="03070402050302030203" pitchFamily="66" charset="0"/>
              </a:rPr>
              <a:t> Luminous Mystery: </a:t>
            </a:r>
          </a:p>
        </p:txBody>
      </p:sp>
      <p:sp>
        <p:nvSpPr>
          <p:cNvPr id="3" name="Content Placeholder 2"/>
          <p:cNvSpPr>
            <a:spLocks noGrp="1"/>
          </p:cNvSpPr>
          <p:nvPr>
            <p:ph idx="1"/>
          </p:nvPr>
        </p:nvSpPr>
        <p:spPr>
          <a:xfrm>
            <a:off x="457200" y="1196752"/>
            <a:ext cx="8229600" cy="4929411"/>
          </a:xfrm>
        </p:spPr>
        <p:txBody>
          <a:bodyPr>
            <a:normAutofit/>
          </a:bodyPr>
          <a:lstStyle/>
          <a:p>
            <a:pPr marL="0" indent="0" algn="ctr">
              <a:buNone/>
            </a:pPr>
            <a:r>
              <a:rPr lang="en-US" b="1" dirty="0">
                <a:latin typeface="Bradley Hand ITC" panose="03070402050302030203" pitchFamily="66" charset="0"/>
              </a:rPr>
              <a:t>The Baptism of Jesus in the River Jordan </a:t>
            </a:r>
          </a:p>
          <a:p>
            <a:pPr algn="ctr"/>
            <a:endParaRPr lang="en-US" b="1" dirty="0">
              <a:latin typeface="Bradley Hand ITC" panose="03070402050302030203" pitchFamily="66" charset="0"/>
            </a:endParaRPr>
          </a:p>
          <a:p>
            <a:pPr algn="ctr"/>
            <a:endParaRPr lang="en-US" b="1" dirty="0">
              <a:latin typeface="Bradley Hand ITC" panose="03070402050302030203" pitchFamily="66" charset="0"/>
            </a:endParaRPr>
          </a:p>
          <a:p>
            <a:pPr algn="ctr"/>
            <a:endParaRPr lang="en-US" b="1" dirty="0">
              <a:latin typeface="Bradley Hand ITC" panose="03070402050302030203" pitchFamily="66" charset="0"/>
            </a:endParaRPr>
          </a:p>
          <a:p>
            <a:pPr algn="ctr"/>
            <a:endParaRPr lang="en-US" b="1" dirty="0">
              <a:latin typeface="Bradley Hand ITC" panose="03070402050302030203" pitchFamily="66" charset="0"/>
            </a:endParaRPr>
          </a:p>
          <a:p>
            <a:pPr marL="0" indent="0" algn="ctr">
              <a:buNone/>
            </a:pPr>
            <a:r>
              <a:rPr lang="en-US" dirty="0">
                <a:latin typeface="Bradley Hand ITC" panose="03070402050302030203" pitchFamily="66" charset="0"/>
              </a:rPr>
              <a:t> </a:t>
            </a:r>
            <a:br>
              <a:rPr lang="en-US" dirty="0">
                <a:latin typeface="Bradley Hand ITC" panose="03070402050302030203" pitchFamily="66" charset="0"/>
              </a:rPr>
            </a:br>
            <a:r>
              <a:rPr lang="en-US" sz="2400" dirty="0">
                <a:latin typeface="Bradley Hand ITC" panose="03070402050302030203" pitchFamily="66" charset="0"/>
              </a:rPr>
              <a:t>And a voice came from the heavens, saying, "This is my beloved Son, with whom I am well pleased." </a:t>
            </a:r>
            <a:br>
              <a:rPr lang="en-US" sz="2400" dirty="0">
                <a:latin typeface="Bradley Hand ITC" panose="03070402050302030203" pitchFamily="66" charset="0"/>
              </a:rPr>
            </a:br>
            <a:r>
              <a:rPr lang="en-US" sz="2400" i="1" dirty="0">
                <a:latin typeface="Bradley Hand ITC" panose="03070402050302030203" pitchFamily="66" charset="0"/>
              </a:rPr>
              <a:t>Matthew 3:17</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pic>
        <p:nvPicPr>
          <p:cNvPr id="5" name="Picture 4" descr="Mark 1:9-11 | Pam's Perambul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7" y="1825228"/>
            <a:ext cx="3554080" cy="2712176"/>
          </a:xfrm>
          <a:prstGeom prst="rect">
            <a:avLst/>
          </a:prstGeom>
        </p:spPr>
      </p:pic>
    </p:spTree>
    <p:custDataLst>
      <p:tags r:id="rId1"/>
    </p:custDataLst>
    <p:extLst>
      <p:ext uri="{BB962C8B-B14F-4D97-AF65-F5344CB8AC3E}">
        <p14:creationId xmlns:p14="http://schemas.microsoft.com/office/powerpoint/2010/main" val="2185853772"/>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2</a:t>
            </a:r>
            <a:r>
              <a:rPr lang="en-GB" baseline="30000" dirty="0">
                <a:effectLst>
                  <a:outerShdw blurRad="38100" dist="38100" dir="2700000" algn="tl">
                    <a:srgbClr val="000000">
                      <a:alpha val="43137"/>
                    </a:srgbClr>
                  </a:outerShdw>
                </a:effectLst>
                <a:latin typeface="Bradley Hand ITC" panose="03070402050302030203" pitchFamily="66" charset="0"/>
              </a:rPr>
              <a:t>nd</a:t>
            </a:r>
            <a:r>
              <a:rPr lang="en-GB" dirty="0">
                <a:effectLst>
                  <a:outerShdw blurRad="38100" dist="38100" dir="2700000" algn="tl">
                    <a:srgbClr val="000000">
                      <a:alpha val="43137"/>
                    </a:srgbClr>
                  </a:outerShdw>
                </a:effectLst>
                <a:latin typeface="Bradley Hand ITC" panose="03070402050302030203" pitchFamily="66" charset="0"/>
              </a:rPr>
              <a:t> Luminous Mystery: </a:t>
            </a:r>
          </a:p>
        </p:txBody>
      </p:sp>
      <p:sp>
        <p:nvSpPr>
          <p:cNvPr id="3" name="Content Placeholder 2"/>
          <p:cNvSpPr>
            <a:spLocks noGrp="1"/>
          </p:cNvSpPr>
          <p:nvPr>
            <p:ph idx="1"/>
          </p:nvPr>
        </p:nvSpPr>
        <p:spPr>
          <a:xfrm>
            <a:off x="457200" y="1268760"/>
            <a:ext cx="8229600" cy="5184576"/>
          </a:xfrm>
        </p:spPr>
        <p:txBody>
          <a:bodyPr>
            <a:normAutofit/>
          </a:bodyPr>
          <a:lstStyle/>
          <a:p>
            <a:pPr marL="0" indent="0" algn="ctr">
              <a:buNone/>
            </a:pPr>
            <a:r>
              <a:rPr lang="en-US" b="1" dirty="0">
                <a:latin typeface="Bradley Hand ITC" panose="03070402050302030203" pitchFamily="66" charset="0"/>
              </a:rPr>
              <a:t>The Wedding at Cana, Christ Manifested</a:t>
            </a:r>
          </a:p>
          <a:p>
            <a:pPr marL="0" indent="0" algn="ctr">
              <a:buNone/>
            </a:pPr>
            <a:endParaRPr lang="en-US" b="1" dirty="0">
              <a:latin typeface="Bradley Hand ITC" panose="03070402050302030203" pitchFamily="66" charset="0"/>
            </a:endParaRPr>
          </a:p>
          <a:p>
            <a:pPr marL="0" indent="0" algn="ctr">
              <a:buNone/>
            </a:pPr>
            <a:endParaRPr lang="en-US" b="1" dirty="0">
              <a:latin typeface="Bradley Hand ITC" panose="03070402050302030203" pitchFamily="66" charset="0"/>
            </a:endParaRPr>
          </a:p>
          <a:p>
            <a:pPr marL="0" indent="0" algn="ctr">
              <a:buNone/>
            </a:pPr>
            <a:endParaRPr lang="en-US" b="1" dirty="0">
              <a:latin typeface="Bradley Hand ITC" panose="03070402050302030203" pitchFamily="66" charset="0"/>
            </a:endParaRPr>
          </a:p>
          <a:p>
            <a:pPr marL="0" indent="0" algn="ctr">
              <a:buNone/>
            </a:pPr>
            <a:endParaRPr lang="en-US" b="1" dirty="0">
              <a:latin typeface="Bradley Hand ITC" panose="03070402050302030203" pitchFamily="66" charset="0"/>
            </a:endParaRPr>
          </a:p>
          <a:p>
            <a:pPr marL="0" indent="0" algn="ctr">
              <a:buNone/>
            </a:pPr>
            <a:r>
              <a:rPr lang="en-US" dirty="0">
                <a:latin typeface="Bradley Hand ITC" panose="03070402050302030203" pitchFamily="66" charset="0"/>
              </a:rPr>
              <a:t> </a:t>
            </a:r>
            <a:r>
              <a:rPr lang="en-US" sz="2400" dirty="0">
                <a:latin typeface="Bradley Hand ITC" panose="03070402050302030203" pitchFamily="66" charset="0"/>
              </a:rPr>
              <a:t/>
            </a:r>
            <a:br>
              <a:rPr lang="en-US" sz="2400" dirty="0">
                <a:latin typeface="Bradley Hand ITC" panose="03070402050302030203" pitchFamily="66" charset="0"/>
              </a:rPr>
            </a:br>
            <a:r>
              <a:rPr lang="en-US" sz="2400" dirty="0">
                <a:latin typeface="Bradley Hand ITC" panose="03070402050302030203" pitchFamily="66" charset="0"/>
              </a:rPr>
              <a:t>Jesus did this as the beginning of his signs in Cana in Galilee and so revealed his glory, and his disciples began to believe in him. </a:t>
            </a:r>
            <a:br>
              <a:rPr lang="en-US" sz="2400" dirty="0">
                <a:latin typeface="Bradley Hand ITC" panose="03070402050302030203" pitchFamily="66" charset="0"/>
              </a:rPr>
            </a:br>
            <a:r>
              <a:rPr lang="en-US" sz="2400" i="1" dirty="0">
                <a:latin typeface="Bradley Hand ITC" panose="03070402050302030203" pitchFamily="66" charset="0"/>
              </a:rPr>
              <a:t>John 2:11</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pic>
        <p:nvPicPr>
          <p:cNvPr id="5" name="Picture 4" descr="The &lt;strong&gt;Wedding&lt;/strong&gt; Feast at &lt;strong&gt;Cana&lt;/strong&gt;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882352"/>
            <a:ext cx="3631952" cy="2723964"/>
          </a:xfrm>
          <a:prstGeom prst="rect">
            <a:avLst/>
          </a:prstGeom>
        </p:spPr>
      </p:pic>
    </p:spTree>
    <p:custDataLst>
      <p:tags r:id="rId1"/>
    </p:custDataLst>
    <p:extLst>
      <p:ext uri="{BB962C8B-B14F-4D97-AF65-F5344CB8AC3E}">
        <p14:creationId xmlns:p14="http://schemas.microsoft.com/office/powerpoint/2010/main" val="4262696127"/>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3</a:t>
            </a:r>
            <a:r>
              <a:rPr lang="en-GB" baseline="30000" dirty="0">
                <a:effectLst>
                  <a:outerShdw blurRad="38100" dist="38100" dir="2700000" algn="tl">
                    <a:srgbClr val="000000">
                      <a:alpha val="43137"/>
                    </a:srgbClr>
                  </a:outerShdw>
                </a:effectLst>
                <a:latin typeface="Bradley Hand ITC" panose="03070402050302030203" pitchFamily="66" charset="0"/>
              </a:rPr>
              <a:t>rd</a:t>
            </a:r>
            <a:r>
              <a:rPr lang="en-GB" dirty="0">
                <a:effectLst>
                  <a:outerShdw blurRad="38100" dist="38100" dir="2700000" algn="tl">
                    <a:srgbClr val="000000">
                      <a:alpha val="43137"/>
                    </a:srgbClr>
                  </a:outerShdw>
                </a:effectLst>
                <a:latin typeface="Bradley Hand ITC" panose="03070402050302030203" pitchFamily="66" charset="0"/>
              </a:rPr>
              <a:t> Luminous Mystery: </a:t>
            </a:r>
          </a:p>
        </p:txBody>
      </p:sp>
      <p:sp>
        <p:nvSpPr>
          <p:cNvPr id="3" name="Content Placeholder 2"/>
          <p:cNvSpPr>
            <a:spLocks noGrp="1"/>
          </p:cNvSpPr>
          <p:nvPr>
            <p:ph idx="1"/>
          </p:nvPr>
        </p:nvSpPr>
        <p:spPr>
          <a:xfrm>
            <a:off x="457200" y="1196752"/>
            <a:ext cx="8229600" cy="4929411"/>
          </a:xfrm>
        </p:spPr>
        <p:txBody>
          <a:bodyPr>
            <a:normAutofit lnSpcReduction="10000"/>
          </a:bodyPr>
          <a:lstStyle/>
          <a:p>
            <a:pPr marL="0" indent="0" algn="ctr">
              <a:buNone/>
            </a:pPr>
            <a:r>
              <a:rPr lang="en-US" b="1" dirty="0">
                <a:latin typeface="Bradley Hand ITC" panose="03070402050302030203" pitchFamily="66" charset="0"/>
              </a:rPr>
              <a:t>The Proclamation of the Kingdom of God</a:t>
            </a:r>
            <a:r>
              <a:rPr lang="en-US" dirty="0">
                <a:latin typeface="Bradley Hand ITC" panose="03070402050302030203" pitchFamily="66" charset="0"/>
              </a:rPr>
              <a:t> </a:t>
            </a: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r>
            <a:br>
              <a:rPr lang="en-US" dirty="0">
                <a:latin typeface="Bradley Hand ITC" panose="03070402050302030203" pitchFamily="66" charset="0"/>
              </a:rPr>
            </a:br>
            <a:r>
              <a:rPr lang="en-US" sz="2400" dirty="0">
                <a:latin typeface="Bradley Hand ITC" panose="03070402050302030203" pitchFamily="66" charset="0"/>
              </a:rPr>
              <a:t>Jesus came to Galilee proclaiming the gospel of God: "This is the time of fulfillment. The kingdom of God is at hand. Repent, and believe in the gospel." </a:t>
            </a:r>
            <a:br>
              <a:rPr lang="en-US" sz="2400" dirty="0">
                <a:latin typeface="Bradley Hand ITC" panose="03070402050302030203" pitchFamily="66" charset="0"/>
              </a:rPr>
            </a:br>
            <a:r>
              <a:rPr lang="en-US" sz="2400" i="1" dirty="0">
                <a:latin typeface="Bradley Hand ITC" panose="03070402050302030203" pitchFamily="66" charset="0"/>
              </a:rPr>
              <a:t>Mark 1:15</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p:cNvPicPr>
            <a:picLocks noChangeAspect="1"/>
          </p:cNvPicPr>
          <p:nvPr/>
        </p:nvPicPr>
        <p:blipFill>
          <a:blip r:embed="rId3"/>
          <a:stretch>
            <a:fillRect/>
          </a:stretch>
        </p:blipFill>
        <p:spPr>
          <a:xfrm>
            <a:off x="2085321" y="1844824"/>
            <a:ext cx="4973358" cy="2312838"/>
          </a:xfrm>
          <a:prstGeom prst="rect">
            <a:avLst/>
          </a:prstGeom>
        </p:spPr>
      </p:pic>
    </p:spTree>
    <p:custDataLst>
      <p:tags r:id="rId1"/>
    </p:custDataLst>
    <p:extLst>
      <p:ext uri="{BB962C8B-B14F-4D97-AF65-F5344CB8AC3E}">
        <p14:creationId xmlns:p14="http://schemas.microsoft.com/office/powerpoint/2010/main" val="305334074"/>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4</a:t>
            </a:r>
            <a:r>
              <a:rPr lang="en-GB" baseline="30000" dirty="0">
                <a:effectLst>
                  <a:outerShdw blurRad="38100" dist="38100" dir="2700000" algn="tl">
                    <a:srgbClr val="000000">
                      <a:alpha val="43137"/>
                    </a:srgbClr>
                  </a:outerShdw>
                </a:effectLst>
                <a:latin typeface="Bradley Hand ITC" panose="03070402050302030203" pitchFamily="66" charset="0"/>
              </a:rPr>
              <a:t>th</a:t>
            </a:r>
            <a:r>
              <a:rPr lang="en-GB" dirty="0">
                <a:effectLst>
                  <a:outerShdw blurRad="38100" dist="38100" dir="2700000" algn="tl">
                    <a:srgbClr val="000000">
                      <a:alpha val="43137"/>
                    </a:srgbClr>
                  </a:outerShdw>
                </a:effectLst>
                <a:latin typeface="Bradley Hand ITC" panose="03070402050302030203" pitchFamily="66" charset="0"/>
              </a:rPr>
              <a:t> Luminous Mystery: </a:t>
            </a:r>
          </a:p>
        </p:txBody>
      </p:sp>
      <p:sp>
        <p:nvSpPr>
          <p:cNvPr id="3" name="Content Placeholder 2"/>
          <p:cNvSpPr>
            <a:spLocks noGrp="1"/>
          </p:cNvSpPr>
          <p:nvPr>
            <p:ph idx="1"/>
          </p:nvPr>
        </p:nvSpPr>
        <p:spPr>
          <a:xfrm>
            <a:off x="457200" y="1268760"/>
            <a:ext cx="8229600" cy="5184576"/>
          </a:xfrm>
        </p:spPr>
        <p:txBody>
          <a:bodyPr/>
          <a:lstStyle/>
          <a:p>
            <a:pPr marL="0" indent="0" algn="ctr">
              <a:buNone/>
            </a:pPr>
            <a:r>
              <a:rPr lang="en-US" b="1" dirty="0">
                <a:latin typeface="Bradley Hand ITC" panose="03070402050302030203" pitchFamily="66" charset="0"/>
              </a:rPr>
              <a:t>The Transfiguration of Jesus</a:t>
            </a:r>
            <a:r>
              <a:rPr lang="en-US" dirty="0">
                <a:latin typeface="Bradley Hand ITC" panose="03070402050302030203" pitchFamily="66" charset="0"/>
              </a:rPr>
              <a:t> </a:t>
            </a: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r>
            <a:br>
              <a:rPr lang="en-US" dirty="0">
                <a:latin typeface="Bradley Hand ITC" panose="03070402050302030203" pitchFamily="66" charset="0"/>
              </a:rPr>
            </a:br>
            <a:r>
              <a:rPr lang="en-US" sz="2400" dirty="0">
                <a:latin typeface="Bradley Hand ITC" panose="03070402050302030203" pitchFamily="66" charset="0"/>
              </a:rPr>
              <a:t>And he was transfigured before them; his face shone like the sun and his clothes became white as light. </a:t>
            </a:r>
            <a:br>
              <a:rPr lang="en-US" sz="2400" dirty="0">
                <a:latin typeface="Bradley Hand ITC" panose="03070402050302030203" pitchFamily="66" charset="0"/>
              </a:rPr>
            </a:br>
            <a:r>
              <a:rPr lang="en-US" sz="2400" i="1" dirty="0">
                <a:latin typeface="Bradley Hand ITC" panose="03070402050302030203" pitchFamily="66" charset="0"/>
              </a:rPr>
              <a:t>Matthew 17:2</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p:cNvPicPr>
            <a:picLocks noChangeAspect="1"/>
          </p:cNvPicPr>
          <p:nvPr/>
        </p:nvPicPr>
        <p:blipFill>
          <a:blip r:embed="rId3"/>
          <a:stretch>
            <a:fillRect/>
          </a:stretch>
        </p:blipFill>
        <p:spPr>
          <a:xfrm>
            <a:off x="3347864" y="1833168"/>
            <a:ext cx="2346176" cy="2903392"/>
          </a:xfrm>
          <a:prstGeom prst="rect">
            <a:avLst/>
          </a:prstGeom>
        </p:spPr>
      </p:pic>
    </p:spTree>
    <p:custDataLst>
      <p:tags r:id="rId1"/>
    </p:custDataLst>
    <p:extLst>
      <p:ext uri="{BB962C8B-B14F-4D97-AF65-F5344CB8AC3E}">
        <p14:creationId xmlns:p14="http://schemas.microsoft.com/office/powerpoint/2010/main" val="2311976454"/>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5</a:t>
            </a:r>
            <a:r>
              <a:rPr lang="en-GB" baseline="30000" dirty="0">
                <a:effectLst>
                  <a:outerShdw blurRad="38100" dist="38100" dir="2700000" algn="tl">
                    <a:srgbClr val="000000">
                      <a:alpha val="43137"/>
                    </a:srgbClr>
                  </a:outerShdw>
                </a:effectLst>
                <a:latin typeface="Bradley Hand ITC" panose="03070402050302030203" pitchFamily="66" charset="0"/>
              </a:rPr>
              <a:t>th</a:t>
            </a:r>
            <a:r>
              <a:rPr lang="en-GB" dirty="0">
                <a:effectLst>
                  <a:outerShdw blurRad="38100" dist="38100" dir="2700000" algn="tl">
                    <a:srgbClr val="000000">
                      <a:alpha val="43137"/>
                    </a:srgbClr>
                  </a:outerShdw>
                </a:effectLst>
                <a:latin typeface="Bradley Hand ITC" panose="03070402050302030203" pitchFamily="66" charset="0"/>
              </a:rPr>
              <a:t> Luminous Mystery: </a:t>
            </a:r>
          </a:p>
        </p:txBody>
      </p:sp>
      <p:sp>
        <p:nvSpPr>
          <p:cNvPr id="3" name="Content Placeholder 2"/>
          <p:cNvSpPr>
            <a:spLocks noGrp="1"/>
          </p:cNvSpPr>
          <p:nvPr>
            <p:ph idx="1"/>
          </p:nvPr>
        </p:nvSpPr>
        <p:spPr>
          <a:xfrm>
            <a:off x="457200" y="1268760"/>
            <a:ext cx="8229600" cy="4857403"/>
          </a:xfrm>
        </p:spPr>
        <p:txBody>
          <a:bodyPr/>
          <a:lstStyle/>
          <a:p>
            <a:pPr marL="0" indent="0" algn="ctr">
              <a:buNone/>
            </a:pPr>
            <a:r>
              <a:rPr lang="en-US" b="1" dirty="0">
                <a:latin typeface="Bradley Hand ITC" panose="03070402050302030203" pitchFamily="66" charset="0"/>
              </a:rPr>
              <a:t>The Last Supper, the Holy Eucharist</a:t>
            </a:r>
            <a:r>
              <a:rPr lang="en-US" dirty="0">
                <a:latin typeface="Bradley Hand ITC" panose="03070402050302030203" pitchFamily="66" charset="0"/>
              </a:rPr>
              <a:t> </a:t>
            </a:r>
            <a:br>
              <a:rPr lang="en-US" dirty="0">
                <a:latin typeface="Bradley Hand ITC" panose="03070402050302030203" pitchFamily="66" charset="0"/>
              </a:rPr>
            </a:br>
            <a:endParaRPr lang="en-US" dirty="0">
              <a:latin typeface="Bradley Hand ITC" panose="03070402050302030203" pitchFamily="66" charset="0"/>
            </a:endParaRPr>
          </a:p>
          <a:p>
            <a:pPr marL="0" indent="0" algn="ctr">
              <a:buNone/>
            </a:pPr>
            <a:endParaRPr lang="en-US" sz="2000" dirty="0">
              <a:latin typeface="Bradley Hand ITC" panose="03070402050302030203" pitchFamily="66" charset="0"/>
            </a:endParaRPr>
          </a:p>
          <a:p>
            <a:pPr marL="0" indent="0" algn="ctr">
              <a:buNone/>
            </a:pPr>
            <a:endParaRPr lang="en-US" sz="2000" dirty="0">
              <a:latin typeface="Bradley Hand ITC" panose="03070402050302030203" pitchFamily="66" charset="0"/>
            </a:endParaRPr>
          </a:p>
          <a:p>
            <a:pPr marL="0" indent="0" algn="ctr">
              <a:buNone/>
            </a:pPr>
            <a:endParaRPr lang="en-US" sz="2000" dirty="0">
              <a:latin typeface="Bradley Hand ITC" panose="03070402050302030203" pitchFamily="66" charset="0"/>
            </a:endParaRPr>
          </a:p>
          <a:p>
            <a:pPr marL="0" indent="0" algn="ctr">
              <a:buNone/>
            </a:pPr>
            <a:endParaRPr lang="en-US" sz="2000" dirty="0">
              <a:latin typeface="Bradley Hand ITC" panose="03070402050302030203" pitchFamily="66" charset="0"/>
            </a:endParaRPr>
          </a:p>
          <a:p>
            <a:pPr marL="0" indent="0" algn="ctr">
              <a:buNone/>
            </a:pPr>
            <a:endParaRPr lang="en-US" sz="2000" dirty="0">
              <a:latin typeface="Bradley Hand ITC" panose="03070402050302030203" pitchFamily="66" charset="0"/>
            </a:endParaRPr>
          </a:p>
          <a:p>
            <a:pPr marL="0" indent="0" algn="ctr">
              <a:buNone/>
            </a:pPr>
            <a:endParaRPr lang="en-US" sz="2000" dirty="0">
              <a:latin typeface="Bradley Hand ITC" panose="03070402050302030203" pitchFamily="66" charset="0"/>
            </a:endParaRPr>
          </a:p>
          <a:p>
            <a:pPr marL="0" indent="0" algn="ctr">
              <a:buNone/>
            </a:pPr>
            <a:r>
              <a:rPr lang="en-US" sz="2000" dirty="0">
                <a:latin typeface="Bradley Hand ITC" panose="03070402050302030203" pitchFamily="66" charset="0"/>
              </a:rPr>
              <a:t>While they were eating, Jesus took bread, said the blessing, broke it, and giving it to his disciples said, "Take and eat; this is my body." Then he took a cup, gave thanks, and gave it to them, saying, "Drink from it, all of you, for this is my blood of the covenant, which will be shed on behalf of many for the forgiveness of sins. </a:t>
            </a:r>
            <a:r>
              <a:rPr lang="en-US" sz="2000" i="1" dirty="0">
                <a:latin typeface="Bradley Hand ITC" panose="03070402050302030203" pitchFamily="66" charset="0"/>
              </a:rPr>
              <a:t>Matthew 26:26</a:t>
            </a:r>
            <a:endParaRPr lang="en-GB" sz="20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p:cNvPicPr>
            <a:picLocks noChangeAspect="1"/>
          </p:cNvPicPr>
          <p:nvPr/>
        </p:nvPicPr>
        <p:blipFill>
          <a:blip r:embed="rId3"/>
          <a:stretch>
            <a:fillRect/>
          </a:stretch>
        </p:blipFill>
        <p:spPr>
          <a:xfrm>
            <a:off x="3030142" y="1916832"/>
            <a:ext cx="3083716" cy="2469430"/>
          </a:xfrm>
          <a:prstGeom prst="rect">
            <a:avLst/>
          </a:prstGeom>
        </p:spPr>
      </p:pic>
    </p:spTree>
    <p:custDataLst>
      <p:tags r:id="rId1"/>
    </p:custDataLst>
    <p:extLst>
      <p:ext uri="{BB962C8B-B14F-4D97-AF65-F5344CB8AC3E}">
        <p14:creationId xmlns:p14="http://schemas.microsoft.com/office/powerpoint/2010/main" val="1806445635"/>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effectLst>
                  <a:outerShdw blurRad="38100" dist="38100" dir="2700000" algn="tl">
                    <a:srgbClr val="000000">
                      <a:alpha val="43137"/>
                    </a:srgbClr>
                  </a:outerShdw>
                </a:effectLst>
                <a:latin typeface="Bradley Hand ITC" panose="03070402050302030203" pitchFamily="66" charset="0"/>
              </a:rPr>
              <a:t>The Sorrowful Mysteries</a:t>
            </a:r>
          </a:p>
        </p:txBody>
      </p:sp>
      <p:sp>
        <p:nvSpPr>
          <p:cNvPr id="3" name="Content Placeholder 2"/>
          <p:cNvSpPr>
            <a:spLocks noGrp="1"/>
          </p:cNvSpPr>
          <p:nvPr>
            <p:ph idx="1"/>
          </p:nvPr>
        </p:nvSpPr>
        <p:spPr/>
        <p:txBody>
          <a:bodyPr/>
          <a:lstStyle/>
          <a:p>
            <a:pPr marL="0" indent="0" algn="ctr">
              <a:buNone/>
            </a:pPr>
            <a:r>
              <a:rPr lang="en-GB" i="1" dirty="0">
                <a:latin typeface="Bradley Hand ITC" panose="03070402050302030203" pitchFamily="66" charset="0"/>
              </a:rPr>
              <a:t>Tuesdays and Fridays</a:t>
            </a:r>
          </a:p>
        </p:txBody>
      </p:sp>
      <p:sp>
        <p:nvSpPr>
          <p:cNvPr id="4" name="TextBox 3"/>
          <p:cNvSpPr txBox="1"/>
          <p:nvPr/>
        </p:nvSpPr>
        <p:spPr>
          <a:xfrm>
            <a:off x="1475656" y="2276872"/>
            <a:ext cx="6264696" cy="369332"/>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875" y="2226848"/>
            <a:ext cx="3309690" cy="4487135"/>
          </a:xfrm>
          <a:prstGeom prst="rect">
            <a:avLst/>
          </a:prstGeom>
        </p:spPr>
      </p:pic>
    </p:spTree>
    <p:custDataLst>
      <p:tags r:id="rId1"/>
    </p:custDataLst>
    <p:extLst>
      <p:ext uri="{BB962C8B-B14F-4D97-AF65-F5344CB8AC3E}">
        <p14:creationId xmlns:p14="http://schemas.microsoft.com/office/powerpoint/2010/main" val="1897227446"/>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1</a:t>
            </a:r>
            <a:r>
              <a:rPr lang="en-GB" baseline="30000" dirty="0">
                <a:effectLst>
                  <a:outerShdw blurRad="38100" dist="38100" dir="2700000" algn="tl">
                    <a:srgbClr val="000000">
                      <a:alpha val="43137"/>
                    </a:srgbClr>
                  </a:outerShdw>
                </a:effectLst>
                <a:latin typeface="Bradley Hand ITC" panose="03070402050302030203" pitchFamily="66" charset="0"/>
              </a:rPr>
              <a:t>st</a:t>
            </a:r>
            <a:r>
              <a:rPr lang="en-GB" dirty="0">
                <a:effectLst>
                  <a:outerShdw blurRad="38100" dist="38100" dir="2700000" algn="tl">
                    <a:srgbClr val="000000">
                      <a:alpha val="43137"/>
                    </a:srgbClr>
                  </a:outerShdw>
                </a:effectLst>
                <a:latin typeface="Bradley Hand ITC" panose="03070402050302030203" pitchFamily="66" charset="0"/>
              </a:rPr>
              <a:t> Sorrowful Mystery: </a:t>
            </a:r>
          </a:p>
        </p:txBody>
      </p:sp>
      <p:sp>
        <p:nvSpPr>
          <p:cNvPr id="3" name="Content Placeholder 2"/>
          <p:cNvSpPr>
            <a:spLocks noGrp="1"/>
          </p:cNvSpPr>
          <p:nvPr>
            <p:ph idx="1"/>
          </p:nvPr>
        </p:nvSpPr>
        <p:spPr>
          <a:xfrm>
            <a:off x="457200" y="1268760"/>
            <a:ext cx="8229600" cy="5184576"/>
          </a:xfrm>
        </p:spPr>
        <p:txBody>
          <a:bodyPr>
            <a:normAutofit/>
          </a:bodyPr>
          <a:lstStyle/>
          <a:p>
            <a:pPr marL="0" indent="0" algn="ctr">
              <a:buNone/>
            </a:pPr>
            <a:r>
              <a:rPr lang="en-US" b="1" dirty="0">
                <a:latin typeface="Bradley Hand ITC" panose="03070402050302030203" pitchFamily="66" charset="0"/>
              </a:rPr>
              <a:t>Agony of Jesus in the Garden</a:t>
            </a:r>
            <a:r>
              <a:rPr lang="en-US" dirty="0">
                <a:latin typeface="Bradley Hand ITC" panose="03070402050302030203" pitchFamily="66" charset="0"/>
              </a:rPr>
              <a:t> </a:t>
            </a: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r>
              <a:rPr lang="en-US" sz="2400" dirty="0">
                <a:latin typeface="Bradley Hand ITC" panose="03070402050302030203" pitchFamily="66" charset="0"/>
              </a:rPr>
              <a:t/>
            </a:r>
            <a:br>
              <a:rPr lang="en-US" sz="2400"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Our Lord Jesus in the garden of Gethsemane, suffering a bitter agony for our sins. </a:t>
            </a:r>
            <a:br>
              <a:rPr lang="en-US" sz="2400" dirty="0">
                <a:latin typeface="Bradley Hand ITC" panose="03070402050302030203" pitchFamily="66" charset="0"/>
              </a:rPr>
            </a:br>
            <a:r>
              <a:rPr lang="en-US" sz="2400" i="1" dirty="0">
                <a:latin typeface="Bradley Hand ITC" panose="03070402050302030203" pitchFamily="66" charset="0"/>
              </a:rPr>
              <a:t>Matthew 26:36</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descr="&lt;strong&gt;Jesus&lt;/strong&gt; prays &lt;strong&gt;in the garden&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929850"/>
            <a:ext cx="3024336" cy="2628968"/>
          </a:xfrm>
          <a:prstGeom prst="rect">
            <a:avLst/>
          </a:prstGeom>
        </p:spPr>
      </p:pic>
    </p:spTree>
    <p:custDataLst>
      <p:tags r:id="rId1"/>
    </p:custDataLst>
    <p:extLst>
      <p:ext uri="{BB962C8B-B14F-4D97-AF65-F5344CB8AC3E}">
        <p14:creationId xmlns:p14="http://schemas.microsoft.com/office/powerpoint/2010/main" val="3446054774"/>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2</a:t>
            </a:r>
            <a:r>
              <a:rPr lang="en-GB" baseline="30000" dirty="0">
                <a:effectLst>
                  <a:outerShdw blurRad="38100" dist="38100" dir="2700000" algn="tl">
                    <a:srgbClr val="000000">
                      <a:alpha val="43137"/>
                    </a:srgbClr>
                  </a:outerShdw>
                </a:effectLst>
                <a:latin typeface="Bradley Hand ITC" panose="03070402050302030203" pitchFamily="66" charset="0"/>
              </a:rPr>
              <a:t>nd</a:t>
            </a:r>
            <a:r>
              <a:rPr lang="en-GB" dirty="0">
                <a:effectLst>
                  <a:outerShdw blurRad="38100" dist="38100" dir="2700000" algn="tl">
                    <a:srgbClr val="000000">
                      <a:alpha val="43137"/>
                    </a:srgbClr>
                  </a:outerShdw>
                </a:effectLst>
                <a:latin typeface="Bradley Hand ITC" panose="03070402050302030203" pitchFamily="66" charset="0"/>
              </a:rPr>
              <a:t> Sorrowful Mystery: </a:t>
            </a:r>
          </a:p>
        </p:txBody>
      </p:sp>
      <p:sp>
        <p:nvSpPr>
          <p:cNvPr id="3" name="Content Placeholder 2"/>
          <p:cNvSpPr>
            <a:spLocks noGrp="1"/>
          </p:cNvSpPr>
          <p:nvPr>
            <p:ph idx="1"/>
          </p:nvPr>
        </p:nvSpPr>
        <p:spPr>
          <a:xfrm>
            <a:off x="457200" y="1196752"/>
            <a:ext cx="8229600" cy="4929411"/>
          </a:xfrm>
        </p:spPr>
        <p:txBody>
          <a:bodyPr/>
          <a:lstStyle/>
          <a:p>
            <a:pPr marL="0" indent="0" algn="ctr">
              <a:buNone/>
            </a:pPr>
            <a:r>
              <a:rPr lang="en-US" b="1" dirty="0">
                <a:latin typeface="Bradley Hand ITC" panose="03070402050302030203" pitchFamily="66" charset="0"/>
              </a:rPr>
              <a:t>Jesus is Scourged at the Pillar</a:t>
            </a:r>
            <a:r>
              <a:rPr lang="en-US" dirty="0">
                <a:latin typeface="Bradley Hand ITC" panose="03070402050302030203" pitchFamily="66" charset="0"/>
              </a:rPr>
              <a:t> </a:t>
            </a:r>
          </a:p>
          <a:p>
            <a:pPr marL="0" indent="0" algn="ctr">
              <a:buNone/>
            </a:pPr>
            <a:endParaRPr lang="en-US" dirty="0">
              <a:latin typeface="Bradley Hand ITC" panose="03070402050302030203" pitchFamily="66" charset="0"/>
            </a:endParaRPr>
          </a:p>
          <a:p>
            <a:pPr algn="ctr"/>
            <a:endParaRPr lang="en-US" dirty="0">
              <a:latin typeface="Bradley Hand ITC" panose="03070402050302030203" pitchFamily="66" charset="0"/>
            </a:endParaRPr>
          </a:p>
          <a:p>
            <a:pPr algn="ct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r>
            <a:br>
              <a:rPr lang="en-US" dirty="0">
                <a:latin typeface="Bradley Hand ITC" panose="03070402050302030203" pitchFamily="66" charset="0"/>
              </a:rPr>
            </a:br>
            <a:r>
              <a:rPr lang="en-US" sz="2400" i="1" dirty="0">
                <a:latin typeface="Bradley Hand ITC" panose="03070402050302030203" pitchFamily="66" charset="0"/>
              </a:rPr>
              <a:t>I Desire a Spirit of Mortification</a:t>
            </a:r>
            <a:r>
              <a:rPr lang="en-US" sz="2400" dirty="0">
                <a:latin typeface="Bradley Hand ITC" panose="03070402050302030203" pitchFamily="66" charset="0"/>
              </a:rPr>
              <a:t> </a:t>
            </a:r>
            <a:br>
              <a:rPr lang="en-US" sz="2400"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The cruel scourging at the pillar that our Lord suffered; the heavy blows that tore His flesh. </a:t>
            </a:r>
            <a:br>
              <a:rPr lang="en-US" sz="2400" dirty="0">
                <a:latin typeface="Bradley Hand ITC" panose="03070402050302030203" pitchFamily="66" charset="0"/>
              </a:rPr>
            </a:br>
            <a:r>
              <a:rPr lang="en-US" sz="2400" i="1" dirty="0">
                <a:latin typeface="Bradley Hand ITC" panose="03070402050302030203" pitchFamily="66" charset="0"/>
              </a:rPr>
              <a:t>Matthew 27:26</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p:cNvPicPr>
            <a:picLocks noChangeAspect="1"/>
          </p:cNvPicPr>
          <p:nvPr/>
        </p:nvPicPr>
        <p:blipFill>
          <a:blip r:embed="rId3"/>
          <a:stretch>
            <a:fillRect/>
          </a:stretch>
        </p:blipFill>
        <p:spPr>
          <a:xfrm>
            <a:off x="3851920" y="1700808"/>
            <a:ext cx="1296144" cy="2281213"/>
          </a:xfrm>
          <a:prstGeom prst="rect">
            <a:avLst/>
          </a:prstGeom>
        </p:spPr>
      </p:pic>
    </p:spTree>
    <p:custDataLst>
      <p:tags r:id="rId1"/>
    </p:custDataLst>
    <p:extLst>
      <p:ext uri="{BB962C8B-B14F-4D97-AF65-F5344CB8AC3E}">
        <p14:creationId xmlns:p14="http://schemas.microsoft.com/office/powerpoint/2010/main" val="1635009078"/>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3</a:t>
            </a:r>
            <a:r>
              <a:rPr lang="en-GB" baseline="30000" dirty="0">
                <a:effectLst>
                  <a:outerShdw blurRad="38100" dist="38100" dir="2700000" algn="tl">
                    <a:srgbClr val="000000">
                      <a:alpha val="43137"/>
                    </a:srgbClr>
                  </a:outerShdw>
                </a:effectLst>
                <a:latin typeface="Bradley Hand ITC" panose="03070402050302030203" pitchFamily="66" charset="0"/>
              </a:rPr>
              <a:t>rd</a:t>
            </a:r>
            <a:r>
              <a:rPr lang="en-GB" dirty="0">
                <a:effectLst>
                  <a:outerShdw blurRad="38100" dist="38100" dir="2700000" algn="tl">
                    <a:srgbClr val="000000">
                      <a:alpha val="43137"/>
                    </a:srgbClr>
                  </a:outerShdw>
                </a:effectLst>
                <a:latin typeface="Bradley Hand ITC" panose="03070402050302030203" pitchFamily="66" charset="0"/>
              </a:rPr>
              <a:t> Sorrowful Mystery: </a:t>
            </a:r>
          </a:p>
        </p:txBody>
      </p:sp>
      <p:sp>
        <p:nvSpPr>
          <p:cNvPr id="3" name="Content Placeholder 2"/>
          <p:cNvSpPr>
            <a:spLocks noGrp="1"/>
          </p:cNvSpPr>
          <p:nvPr>
            <p:ph idx="1"/>
          </p:nvPr>
        </p:nvSpPr>
        <p:spPr>
          <a:xfrm>
            <a:off x="457200" y="1268760"/>
            <a:ext cx="8229600" cy="5112568"/>
          </a:xfrm>
        </p:spPr>
        <p:txBody>
          <a:bodyPr>
            <a:normAutofit/>
          </a:bodyPr>
          <a:lstStyle/>
          <a:p>
            <a:pPr marL="0" indent="0" algn="ctr">
              <a:buNone/>
            </a:pPr>
            <a:r>
              <a:rPr lang="en-US" b="1" dirty="0">
                <a:latin typeface="Bradley Hand ITC" panose="03070402050302030203" pitchFamily="66" charset="0"/>
              </a:rPr>
              <a:t>Jesus is Crowned With Thorns</a:t>
            </a:r>
            <a:r>
              <a:rPr lang="en-US" dirty="0">
                <a:latin typeface="Bradley Hand ITC" panose="03070402050302030203" pitchFamily="66" charset="0"/>
              </a:rPr>
              <a:t> </a:t>
            </a:r>
            <a:br>
              <a:rPr lang="en-US" dirty="0">
                <a:latin typeface="Bradley Hand ITC" panose="03070402050302030203" pitchFamily="66" charset="0"/>
              </a:rPr>
            </a:br>
            <a:endParaRPr lang="en-US" sz="2400" i="1" dirty="0">
              <a:latin typeface="Bradley Hand ITC" panose="03070402050302030203" pitchFamily="66" charset="0"/>
            </a:endParaRPr>
          </a:p>
          <a:p>
            <a:pPr algn="ctr"/>
            <a:endParaRPr lang="en-US" sz="2400" i="1" dirty="0">
              <a:latin typeface="Bradley Hand ITC" panose="03070402050302030203" pitchFamily="66" charset="0"/>
            </a:endParaRPr>
          </a:p>
          <a:p>
            <a:pPr algn="ctr"/>
            <a:endParaRPr lang="en-US" sz="2400" i="1" dirty="0">
              <a:latin typeface="Bradley Hand ITC" panose="03070402050302030203" pitchFamily="66" charset="0"/>
            </a:endParaRPr>
          </a:p>
          <a:p>
            <a:pPr algn="ctr"/>
            <a:endParaRPr lang="en-US" sz="2400" i="1" dirty="0">
              <a:latin typeface="Bradley Hand ITC" panose="03070402050302030203" pitchFamily="66" charset="0"/>
            </a:endParaRPr>
          </a:p>
          <a:p>
            <a:pPr algn="ctr"/>
            <a:endParaRPr lang="en-US" sz="2400" i="1" dirty="0">
              <a:latin typeface="Bradley Hand ITC" panose="03070402050302030203" pitchFamily="66" charset="0"/>
            </a:endParaRPr>
          </a:p>
          <a:p>
            <a:pPr marL="0" indent="0" algn="ctr">
              <a:buNone/>
            </a:pPr>
            <a:r>
              <a:rPr lang="en-US" sz="2400" dirty="0">
                <a:latin typeface="Bradley Hand ITC" panose="03070402050302030203" pitchFamily="66" charset="0"/>
              </a:rPr>
              <a:t/>
            </a:r>
            <a:br>
              <a:rPr lang="en-US" sz="2400"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The crown of sharp thorns that was forced upon our Lord's Head and the patience with which He endured the pain for our sins. </a:t>
            </a:r>
            <a:br>
              <a:rPr lang="en-US" sz="2400" dirty="0">
                <a:latin typeface="Bradley Hand ITC" panose="03070402050302030203" pitchFamily="66" charset="0"/>
              </a:rPr>
            </a:br>
            <a:r>
              <a:rPr lang="en-US" sz="2400" i="1" dirty="0">
                <a:latin typeface="Bradley Hand ITC" panose="03070402050302030203" pitchFamily="66" charset="0"/>
              </a:rPr>
              <a:t>Matthew 27:27</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p:cNvPicPr>
            <a:picLocks noChangeAspect="1"/>
          </p:cNvPicPr>
          <p:nvPr/>
        </p:nvPicPr>
        <p:blipFill>
          <a:blip r:embed="rId3"/>
          <a:stretch>
            <a:fillRect/>
          </a:stretch>
        </p:blipFill>
        <p:spPr>
          <a:xfrm>
            <a:off x="2843808" y="1772816"/>
            <a:ext cx="3465736" cy="2595957"/>
          </a:xfrm>
          <a:prstGeom prst="rect">
            <a:avLst/>
          </a:prstGeom>
        </p:spPr>
      </p:pic>
    </p:spTree>
    <p:custDataLst>
      <p:tags r:id="rId1"/>
    </p:custDataLst>
    <p:extLst>
      <p:ext uri="{BB962C8B-B14F-4D97-AF65-F5344CB8AC3E}">
        <p14:creationId xmlns:p14="http://schemas.microsoft.com/office/powerpoint/2010/main" val="1489036821"/>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4</a:t>
            </a:r>
            <a:r>
              <a:rPr lang="en-GB" baseline="30000" dirty="0">
                <a:effectLst>
                  <a:outerShdw blurRad="38100" dist="38100" dir="2700000" algn="tl">
                    <a:srgbClr val="000000">
                      <a:alpha val="43137"/>
                    </a:srgbClr>
                  </a:outerShdw>
                </a:effectLst>
                <a:latin typeface="Bradley Hand ITC" panose="03070402050302030203" pitchFamily="66" charset="0"/>
              </a:rPr>
              <a:t>th</a:t>
            </a:r>
            <a:r>
              <a:rPr lang="en-GB" dirty="0">
                <a:effectLst>
                  <a:outerShdw blurRad="38100" dist="38100" dir="2700000" algn="tl">
                    <a:srgbClr val="000000">
                      <a:alpha val="43137"/>
                    </a:srgbClr>
                  </a:outerShdw>
                </a:effectLst>
                <a:latin typeface="Bradley Hand ITC" panose="03070402050302030203" pitchFamily="66" charset="0"/>
              </a:rPr>
              <a:t> Sorrowful Mystery: </a:t>
            </a:r>
          </a:p>
        </p:txBody>
      </p:sp>
      <p:sp>
        <p:nvSpPr>
          <p:cNvPr id="3" name="Content Placeholder 2"/>
          <p:cNvSpPr>
            <a:spLocks noGrp="1"/>
          </p:cNvSpPr>
          <p:nvPr>
            <p:ph idx="1"/>
          </p:nvPr>
        </p:nvSpPr>
        <p:spPr>
          <a:xfrm>
            <a:off x="457200" y="1268760"/>
            <a:ext cx="8229600" cy="5112568"/>
          </a:xfrm>
        </p:spPr>
        <p:txBody>
          <a:bodyPr>
            <a:normAutofit/>
          </a:bodyPr>
          <a:lstStyle/>
          <a:p>
            <a:pPr marL="0" indent="0" algn="ctr">
              <a:buNone/>
            </a:pPr>
            <a:r>
              <a:rPr lang="en-US" b="1" dirty="0">
                <a:latin typeface="Bradley Hand ITC" panose="03070402050302030203" pitchFamily="66" charset="0"/>
              </a:rPr>
              <a:t>Jesus Carries His Cross</a:t>
            </a:r>
            <a:r>
              <a:rPr lang="en-US" dirty="0">
                <a:latin typeface="Bradley Hand ITC" panose="03070402050302030203" pitchFamily="66" charset="0"/>
              </a:rPr>
              <a:t> </a:t>
            </a:r>
            <a:br>
              <a:rPr lang="en-US" dirty="0">
                <a:latin typeface="Bradley Hand ITC" panose="03070402050302030203" pitchFamily="66" charset="0"/>
              </a:rPr>
            </a:b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r>
            <a:br>
              <a:rPr lang="en-US"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The heavy Cross, so willingly carried by our Lord, and ask Him to help you to carry your crosses without complaint. </a:t>
            </a:r>
            <a:br>
              <a:rPr lang="en-US" sz="2400" dirty="0">
                <a:latin typeface="Bradley Hand ITC" panose="03070402050302030203" pitchFamily="66" charset="0"/>
              </a:rPr>
            </a:br>
            <a:r>
              <a:rPr lang="en-US" sz="2400" i="1" dirty="0">
                <a:latin typeface="Bradley Hand ITC" panose="03070402050302030203" pitchFamily="66" charset="0"/>
              </a:rPr>
              <a:t>Matthew 27:32</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p:cNvPicPr>
            <a:picLocks noChangeAspect="1"/>
          </p:cNvPicPr>
          <p:nvPr/>
        </p:nvPicPr>
        <p:blipFill>
          <a:blip r:embed="rId3"/>
          <a:stretch>
            <a:fillRect/>
          </a:stretch>
        </p:blipFill>
        <p:spPr>
          <a:xfrm>
            <a:off x="2627784" y="1772816"/>
            <a:ext cx="4004347" cy="2880320"/>
          </a:xfrm>
          <a:prstGeom prst="rect">
            <a:avLst/>
          </a:prstGeom>
        </p:spPr>
      </p:pic>
    </p:spTree>
    <p:custDataLst>
      <p:tags r:id="rId1"/>
    </p:custDataLst>
    <p:extLst>
      <p:ext uri="{BB962C8B-B14F-4D97-AF65-F5344CB8AC3E}">
        <p14:creationId xmlns:p14="http://schemas.microsoft.com/office/powerpoint/2010/main" val="1958570184"/>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effectLst>
                  <a:outerShdw blurRad="38100" dist="38100" dir="2700000" algn="tl">
                    <a:srgbClr val="000000">
                      <a:alpha val="43137"/>
                    </a:srgbClr>
                  </a:outerShdw>
                </a:effectLst>
                <a:latin typeface="Bradley Hand ITC" panose="03070402050302030203" pitchFamily="66" charset="0"/>
              </a:rPr>
              <a:t>How to pray the Rosary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87824" y="1289902"/>
            <a:ext cx="3312368" cy="5380498"/>
          </a:xfrm>
        </p:spPr>
      </p:pic>
      <p:sp>
        <p:nvSpPr>
          <p:cNvPr id="3" name="TextBox 2"/>
          <p:cNvSpPr txBox="1"/>
          <p:nvPr/>
        </p:nvSpPr>
        <p:spPr>
          <a:xfrm>
            <a:off x="305272" y="1748771"/>
            <a:ext cx="2664296" cy="4462760"/>
          </a:xfrm>
          <a:prstGeom prst="rect">
            <a:avLst/>
          </a:prstGeom>
          <a:noFill/>
        </p:spPr>
        <p:txBody>
          <a:bodyPr wrap="square" rtlCol="0">
            <a:spAutoFit/>
          </a:bodyPr>
          <a:lstStyle/>
          <a:p>
            <a:pPr algn="ctr"/>
            <a:r>
              <a:rPr lang="en-GB" sz="2200" b="1" dirty="0">
                <a:solidFill>
                  <a:srgbClr val="FFFF00"/>
                </a:solidFill>
                <a:latin typeface="Lucida Handwriting" panose="03010101010101010101" pitchFamily="66" charset="0"/>
                <a:hlinkClick r:id="rId4" action="ppaction://hlinksldjump"/>
              </a:rPr>
              <a:t>Joyful </a:t>
            </a:r>
          </a:p>
          <a:p>
            <a:pPr algn="ctr"/>
            <a:r>
              <a:rPr lang="en-GB" sz="2200" b="1" dirty="0">
                <a:solidFill>
                  <a:srgbClr val="FFFF00"/>
                </a:solidFill>
                <a:latin typeface="Lucida Handwriting" panose="03010101010101010101" pitchFamily="66" charset="0"/>
                <a:hlinkClick r:id="rId4" action="ppaction://hlinksldjump"/>
              </a:rPr>
              <a:t>Mysteries</a:t>
            </a:r>
          </a:p>
          <a:p>
            <a:pPr algn="ctr"/>
            <a:r>
              <a:rPr lang="en-GB" dirty="0">
                <a:solidFill>
                  <a:srgbClr val="FFFF00"/>
                </a:solidFill>
                <a:latin typeface="Lucida Handwriting" panose="03010101010101010101" pitchFamily="66" charset="0"/>
                <a:hlinkClick r:id="rId4" action="ppaction://hlinksldjump"/>
              </a:rPr>
              <a:t>Mondays &amp; Saturdays</a:t>
            </a:r>
            <a:endParaRPr lang="en-GB" dirty="0">
              <a:solidFill>
                <a:srgbClr val="FFFF00"/>
              </a:solidFill>
              <a:latin typeface="Lucida Handwriting" panose="03010101010101010101" pitchFamily="66" charset="0"/>
            </a:endParaRPr>
          </a:p>
          <a:p>
            <a:pPr algn="ctr"/>
            <a:endParaRPr lang="en-GB" dirty="0">
              <a:latin typeface="Lucida Handwriting" panose="03010101010101010101" pitchFamily="66" charset="0"/>
            </a:endParaRPr>
          </a:p>
          <a:p>
            <a:pPr algn="ctr"/>
            <a:r>
              <a:rPr lang="en-GB" sz="2200" b="1" dirty="0">
                <a:latin typeface="Lucida Handwriting" panose="03010101010101010101" pitchFamily="66" charset="0"/>
                <a:hlinkClick r:id="rId5" action="ppaction://hlinksldjump"/>
              </a:rPr>
              <a:t>Luminous Mysteries</a:t>
            </a:r>
          </a:p>
          <a:p>
            <a:pPr algn="ctr"/>
            <a:r>
              <a:rPr lang="en-GB" dirty="0">
                <a:latin typeface="Lucida Handwriting" panose="03010101010101010101" pitchFamily="66" charset="0"/>
                <a:hlinkClick r:id="rId5" action="ppaction://hlinksldjump"/>
              </a:rPr>
              <a:t>Thursdays</a:t>
            </a:r>
            <a:endParaRPr lang="en-GB" dirty="0">
              <a:latin typeface="Lucida Handwriting" panose="03010101010101010101" pitchFamily="66" charset="0"/>
            </a:endParaRPr>
          </a:p>
          <a:p>
            <a:pPr algn="ctr"/>
            <a:endParaRPr lang="en-GB" dirty="0">
              <a:latin typeface="Lucida Handwriting" panose="03010101010101010101" pitchFamily="66" charset="0"/>
            </a:endParaRPr>
          </a:p>
          <a:p>
            <a:pPr algn="ctr"/>
            <a:r>
              <a:rPr lang="en-GB" sz="2200" b="1" dirty="0">
                <a:latin typeface="Lucida Handwriting" panose="03010101010101010101" pitchFamily="66" charset="0"/>
                <a:hlinkClick r:id="rId6" action="ppaction://hlinksldjump"/>
              </a:rPr>
              <a:t>Sorrowful </a:t>
            </a:r>
          </a:p>
          <a:p>
            <a:pPr algn="ctr"/>
            <a:r>
              <a:rPr lang="en-GB" sz="2200" b="1" dirty="0">
                <a:latin typeface="Lucida Handwriting" panose="03010101010101010101" pitchFamily="66" charset="0"/>
                <a:hlinkClick r:id="rId6" action="ppaction://hlinksldjump"/>
              </a:rPr>
              <a:t>Mysteries</a:t>
            </a:r>
          </a:p>
          <a:p>
            <a:pPr algn="ctr"/>
            <a:r>
              <a:rPr lang="en-GB" dirty="0">
                <a:latin typeface="Lucida Handwriting" panose="03010101010101010101" pitchFamily="66" charset="0"/>
                <a:hlinkClick r:id="rId6" action="ppaction://hlinksldjump"/>
              </a:rPr>
              <a:t>Tuesdays &amp; </a:t>
            </a:r>
          </a:p>
          <a:p>
            <a:pPr algn="ctr"/>
            <a:r>
              <a:rPr lang="en-GB" dirty="0">
                <a:latin typeface="Lucida Handwriting" panose="03010101010101010101" pitchFamily="66" charset="0"/>
                <a:hlinkClick r:id="rId6" action="ppaction://hlinksldjump"/>
              </a:rPr>
              <a:t>Fridays</a:t>
            </a:r>
            <a:endParaRPr lang="en-GB" dirty="0">
              <a:latin typeface="Lucida Handwriting" panose="03010101010101010101" pitchFamily="66" charset="0"/>
            </a:endParaRPr>
          </a:p>
          <a:p>
            <a:pPr algn="ctr"/>
            <a:endParaRPr lang="en-GB" sz="2200" b="1" dirty="0">
              <a:latin typeface="Lucida Handwriting" panose="03010101010101010101" pitchFamily="66" charset="0"/>
            </a:endParaRPr>
          </a:p>
        </p:txBody>
      </p:sp>
      <p:sp>
        <p:nvSpPr>
          <p:cNvPr id="5" name="TextBox 4"/>
          <p:cNvSpPr txBox="1"/>
          <p:nvPr/>
        </p:nvSpPr>
        <p:spPr>
          <a:xfrm>
            <a:off x="6166520" y="1687216"/>
            <a:ext cx="2664296" cy="4524315"/>
          </a:xfrm>
          <a:prstGeom prst="rect">
            <a:avLst/>
          </a:prstGeom>
          <a:noFill/>
        </p:spPr>
        <p:txBody>
          <a:bodyPr wrap="square" rtlCol="0">
            <a:spAutoFit/>
          </a:bodyPr>
          <a:lstStyle/>
          <a:p>
            <a:pPr algn="ctr"/>
            <a:r>
              <a:rPr lang="en-GB" sz="2200" b="1" dirty="0">
                <a:latin typeface="Lucida Handwriting" panose="03010101010101010101" pitchFamily="66" charset="0"/>
                <a:hlinkClick r:id="rId7" action="ppaction://hlinksldjump"/>
              </a:rPr>
              <a:t>Glorious </a:t>
            </a:r>
          </a:p>
          <a:p>
            <a:pPr algn="ctr"/>
            <a:r>
              <a:rPr lang="en-GB" sz="2200" b="1" dirty="0">
                <a:latin typeface="Lucida Handwriting" panose="03010101010101010101" pitchFamily="66" charset="0"/>
                <a:hlinkClick r:id="rId7" action="ppaction://hlinksldjump"/>
              </a:rPr>
              <a:t>Mysteries</a:t>
            </a:r>
          </a:p>
          <a:p>
            <a:pPr algn="ctr"/>
            <a:r>
              <a:rPr lang="en-GB" dirty="0">
                <a:latin typeface="Lucida Handwriting" panose="03010101010101010101" pitchFamily="66" charset="0"/>
                <a:hlinkClick r:id="rId7" action="ppaction://hlinksldjump"/>
              </a:rPr>
              <a:t>Wednesdays &amp; Sundays</a:t>
            </a:r>
            <a:endParaRPr lang="en-GB" dirty="0">
              <a:latin typeface="Lucida Handwriting" panose="03010101010101010101" pitchFamily="66" charset="0"/>
            </a:endParaRPr>
          </a:p>
          <a:p>
            <a:pPr algn="ctr"/>
            <a:endParaRPr lang="en-GB" dirty="0">
              <a:latin typeface="Lucida Handwriting" panose="03010101010101010101" pitchFamily="66" charset="0"/>
            </a:endParaRPr>
          </a:p>
          <a:p>
            <a:pPr algn="ctr"/>
            <a:r>
              <a:rPr lang="en-GB" sz="2200" b="1" dirty="0">
                <a:latin typeface="Lucida Handwriting" panose="03010101010101010101" pitchFamily="66" charset="0"/>
                <a:hlinkClick r:id="rId8" action="ppaction://hlinksldjump"/>
              </a:rPr>
              <a:t>The Creed</a:t>
            </a:r>
            <a:endParaRPr lang="en-GB" sz="2200" b="1" dirty="0">
              <a:latin typeface="Lucida Handwriting" panose="03010101010101010101" pitchFamily="66" charset="0"/>
            </a:endParaRPr>
          </a:p>
          <a:p>
            <a:pPr algn="ctr"/>
            <a:endParaRPr lang="en-GB" dirty="0">
              <a:latin typeface="Lucida Handwriting" panose="03010101010101010101" pitchFamily="66" charset="0"/>
            </a:endParaRPr>
          </a:p>
          <a:p>
            <a:pPr algn="ctr"/>
            <a:r>
              <a:rPr lang="en-GB" sz="2200" b="1" dirty="0">
                <a:latin typeface="Lucida Handwriting" panose="03010101010101010101" pitchFamily="66" charset="0"/>
                <a:hlinkClick r:id="rId9" action="ppaction://hlinksldjump"/>
              </a:rPr>
              <a:t>Hail Holy Queen</a:t>
            </a:r>
            <a:endParaRPr lang="en-GB" sz="2200" b="1" dirty="0">
              <a:latin typeface="Lucida Handwriting" panose="03010101010101010101" pitchFamily="66" charset="0"/>
            </a:endParaRPr>
          </a:p>
          <a:p>
            <a:pPr algn="ctr"/>
            <a:endParaRPr lang="en-GB" sz="2200" b="1" dirty="0">
              <a:latin typeface="Lucida Handwriting" panose="03010101010101010101" pitchFamily="66" charset="0"/>
            </a:endParaRPr>
          </a:p>
          <a:p>
            <a:pPr algn="ctr"/>
            <a:r>
              <a:rPr lang="en-GB" sz="2200" b="1" dirty="0">
                <a:latin typeface="Lucida Handwriting" panose="03010101010101010101" pitchFamily="66" charset="0"/>
              </a:rPr>
              <a:t>Other Prayers for Mary</a:t>
            </a:r>
          </a:p>
          <a:p>
            <a:pPr algn="ctr"/>
            <a:endParaRPr lang="en-GB" dirty="0">
              <a:latin typeface="Lucida Handwriting" panose="03010101010101010101" pitchFamily="66" charset="0"/>
            </a:endParaRPr>
          </a:p>
          <a:p>
            <a:pPr algn="ctr"/>
            <a:endParaRPr lang="en-GB" sz="2200" b="1" dirty="0">
              <a:latin typeface="Lucida Handwriting" panose="03010101010101010101" pitchFamily="66" charset="0"/>
            </a:endParaRPr>
          </a:p>
        </p:txBody>
      </p:sp>
    </p:spTree>
    <p:custDataLst>
      <p:tags r:id="rId1"/>
    </p:custDataLst>
    <p:extLst>
      <p:ext uri="{BB962C8B-B14F-4D97-AF65-F5344CB8AC3E}">
        <p14:creationId xmlns:p14="http://schemas.microsoft.com/office/powerpoint/2010/main" val="3852129724"/>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5</a:t>
            </a:r>
            <a:r>
              <a:rPr lang="en-GB" baseline="30000" dirty="0">
                <a:effectLst>
                  <a:outerShdw blurRad="38100" dist="38100" dir="2700000" algn="tl">
                    <a:srgbClr val="000000">
                      <a:alpha val="43137"/>
                    </a:srgbClr>
                  </a:outerShdw>
                </a:effectLst>
                <a:latin typeface="Bradley Hand ITC" panose="03070402050302030203" pitchFamily="66" charset="0"/>
              </a:rPr>
              <a:t>th</a:t>
            </a:r>
            <a:r>
              <a:rPr lang="en-GB" dirty="0">
                <a:effectLst>
                  <a:outerShdw blurRad="38100" dist="38100" dir="2700000" algn="tl">
                    <a:srgbClr val="000000">
                      <a:alpha val="43137"/>
                    </a:srgbClr>
                  </a:outerShdw>
                </a:effectLst>
                <a:latin typeface="Bradley Hand ITC" panose="03070402050302030203" pitchFamily="66" charset="0"/>
              </a:rPr>
              <a:t> Sorrowful Mystery: </a:t>
            </a:r>
          </a:p>
        </p:txBody>
      </p:sp>
      <p:sp>
        <p:nvSpPr>
          <p:cNvPr id="3" name="Content Placeholder 2"/>
          <p:cNvSpPr>
            <a:spLocks noGrp="1"/>
          </p:cNvSpPr>
          <p:nvPr>
            <p:ph idx="1"/>
          </p:nvPr>
        </p:nvSpPr>
        <p:spPr>
          <a:xfrm>
            <a:off x="457200" y="1196752"/>
            <a:ext cx="8229600" cy="4929411"/>
          </a:xfrm>
        </p:spPr>
        <p:txBody>
          <a:bodyPr>
            <a:normAutofit lnSpcReduction="10000"/>
          </a:bodyPr>
          <a:lstStyle/>
          <a:p>
            <a:pPr marL="0" indent="0" algn="ctr">
              <a:buNone/>
            </a:pPr>
            <a:r>
              <a:rPr lang="en-US" b="1" dirty="0">
                <a:latin typeface="Bradley Hand ITC" panose="03070402050302030203" pitchFamily="66" charset="0"/>
              </a:rPr>
              <a:t>The Crucifixion of Jesus</a:t>
            </a:r>
            <a:r>
              <a:rPr lang="en-US" dirty="0">
                <a:latin typeface="Bradley Hand ITC" panose="03070402050302030203" pitchFamily="66" charset="0"/>
              </a:rPr>
              <a:t> </a:t>
            </a:r>
            <a:br>
              <a:rPr lang="en-US" dirty="0">
                <a:latin typeface="Bradley Hand ITC" panose="03070402050302030203" pitchFamily="66" charset="0"/>
              </a:rPr>
            </a:b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r>
            <a:br>
              <a:rPr lang="en-US"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The love which filled Christ's Sacred Heart during His three hours' agony on the Cross, and ask Him to be with you at the hour of death. </a:t>
            </a:r>
            <a:br>
              <a:rPr lang="en-US" sz="2400" dirty="0">
                <a:latin typeface="Bradley Hand ITC" panose="03070402050302030203" pitchFamily="66" charset="0"/>
              </a:rPr>
            </a:br>
            <a:r>
              <a:rPr lang="en-US" sz="2400" i="1" dirty="0">
                <a:latin typeface="Bradley Hand ITC" panose="03070402050302030203" pitchFamily="66" charset="0"/>
              </a:rPr>
              <a:t>Matthew 27:33</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p:cNvPicPr>
            <a:picLocks noChangeAspect="1"/>
          </p:cNvPicPr>
          <p:nvPr/>
        </p:nvPicPr>
        <p:blipFill>
          <a:blip r:embed="rId3"/>
          <a:stretch>
            <a:fillRect/>
          </a:stretch>
        </p:blipFill>
        <p:spPr>
          <a:xfrm>
            <a:off x="2771800" y="1628800"/>
            <a:ext cx="4011291" cy="2724125"/>
          </a:xfrm>
          <a:prstGeom prst="rect">
            <a:avLst/>
          </a:prstGeom>
        </p:spPr>
      </p:pic>
    </p:spTree>
    <p:custDataLst>
      <p:tags r:id="rId1"/>
    </p:custDataLst>
    <p:extLst>
      <p:ext uri="{BB962C8B-B14F-4D97-AF65-F5344CB8AC3E}">
        <p14:creationId xmlns:p14="http://schemas.microsoft.com/office/powerpoint/2010/main" val="3076497996"/>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effectLst>
                  <a:outerShdw blurRad="38100" dist="38100" dir="2700000" algn="tl">
                    <a:srgbClr val="000000">
                      <a:alpha val="43137"/>
                    </a:srgbClr>
                  </a:outerShdw>
                </a:effectLst>
                <a:latin typeface="Bradley Hand ITC" panose="03070402050302030203" pitchFamily="66" charset="0"/>
              </a:rPr>
              <a:t>The Glorious Mysteries</a:t>
            </a:r>
          </a:p>
        </p:txBody>
      </p:sp>
      <p:sp>
        <p:nvSpPr>
          <p:cNvPr id="3" name="Content Placeholder 2"/>
          <p:cNvSpPr>
            <a:spLocks noGrp="1"/>
          </p:cNvSpPr>
          <p:nvPr>
            <p:ph idx="1"/>
          </p:nvPr>
        </p:nvSpPr>
        <p:spPr/>
        <p:txBody>
          <a:bodyPr/>
          <a:lstStyle/>
          <a:p>
            <a:pPr marL="0" indent="0" algn="ctr">
              <a:buNone/>
            </a:pPr>
            <a:r>
              <a:rPr lang="en-GB" i="1" dirty="0">
                <a:latin typeface="Bradley Hand ITC" panose="03070402050302030203" pitchFamily="66" charset="0"/>
              </a:rPr>
              <a:t>Wednesdays and Sundays</a:t>
            </a:r>
          </a:p>
        </p:txBody>
      </p:sp>
      <p:sp>
        <p:nvSpPr>
          <p:cNvPr id="4" name="TextBox 3"/>
          <p:cNvSpPr txBox="1"/>
          <p:nvPr/>
        </p:nvSpPr>
        <p:spPr>
          <a:xfrm>
            <a:off x="1475656" y="2276872"/>
            <a:ext cx="6264696" cy="369332"/>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868" y="2276872"/>
            <a:ext cx="2448272" cy="4292637"/>
          </a:xfrm>
          <a:prstGeom prst="rect">
            <a:avLst/>
          </a:prstGeom>
        </p:spPr>
      </p:pic>
    </p:spTree>
    <p:custDataLst>
      <p:tags r:id="rId1"/>
    </p:custDataLst>
    <p:extLst>
      <p:ext uri="{BB962C8B-B14F-4D97-AF65-F5344CB8AC3E}">
        <p14:creationId xmlns:p14="http://schemas.microsoft.com/office/powerpoint/2010/main" val="1897227446"/>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1</a:t>
            </a:r>
            <a:r>
              <a:rPr lang="en-GB" baseline="30000" dirty="0">
                <a:effectLst>
                  <a:outerShdw blurRad="38100" dist="38100" dir="2700000" algn="tl">
                    <a:srgbClr val="000000">
                      <a:alpha val="43137"/>
                    </a:srgbClr>
                  </a:outerShdw>
                </a:effectLst>
                <a:latin typeface="Bradley Hand ITC" panose="03070402050302030203" pitchFamily="66" charset="0"/>
              </a:rPr>
              <a:t>st</a:t>
            </a:r>
            <a:r>
              <a:rPr lang="en-GB" dirty="0">
                <a:effectLst>
                  <a:outerShdw blurRad="38100" dist="38100" dir="2700000" algn="tl">
                    <a:srgbClr val="000000">
                      <a:alpha val="43137"/>
                    </a:srgbClr>
                  </a:outerShdw>
                </a:effectLst>
                <a:latin typeface="Bradley Hand ITC" panose="03070402050302030203" pitchFamily="66" charset="0"/>
              </a:rPr>
              <a:t> Glorious Mystery: </a:t>
            </a:r>
          </a:p>
        </p:txBody>
      </p:sp>
      <p:sp>
        <p:nvSpPr>
          <p:cNvPr id="3" name="Content Placeholder 2"/>
          <p:cNvSpPr>
            <a:spLocks noGrp="1"/>
          </p:cNvSpPr>
          <p:nvPr>
            <p:ph idx="1"/>
          </p:nvPr>
        </p:nvSpPr>
        <p:spPr>
          <a:xfrm>
            <a:off x="457200" y="1340768"/>
            <a:ext cx="8229600" cy="4785395"/>
          </a:xfrm>
        </p:spPr>
        <p:txBody>
          <a:bodyPr>
            <a:normAutofit lnSpcReduction="10000"/>
          </a:bodyPr>
          <a:lstStyle/>
          <a:p>
            <a:pPr marL="0" indent="0" algn="ctr">
              <a:buNone/>
            </a:pPr>
            <a:r>
              <a:rPr lang="en-US" b="1" dirty="0">
                <a:latin typeface="Bradley Hand ITC" panose="03070402050302030203" pitchFamily="66" charset="0"/>
              </a:rPr>
              <a:t>The Resurrection of Jesus</a:t>
            </a:r>
            <a:r>
              <a:rPr lang="en-US" dirty="0">
                <a:latin typeface="Bradley Hand ITC" panose="03070402050302030203" pitchFamily="66" charset="0"/>
              </a:rPr>
              <a:t> </a:t>
            </a:r>
            <a:br>
              <a:rPr lang="en-US" dirty="0">
                <a:latin typeface="Bradley Hand ITC" panose="03070402050302030203" pitchFamily="66" charset="0"/>
              </a:rPr>
            </a:b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t>
            </a:r>
          </a:p>
          <a:p>
            <a:pPr marL="0" indent="0" algn="ctr">
              <a:buNone/>
            </a:pP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r>
            <a:br>
              <a:rPr lang="en-US"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Christ's glorious triumph when, on the third day after His death, He arose from the tomb and for forty days appeared to His Blessed Mother and to His disciples. </a:t>
            </a:r>
            <a:br>
              <a:rPr lang="en-US" sz="2400" dirty="0">
                <a:latin typeface="Bradley Hand ITC" panose="03070402050302030203" pitchFamily="66" charset="0"/>
              </a:rPr>
            </a:br>
            <a:r>
              <a:rPr lang="en-US" sz="2400" i="1" dirty="0">
                <a:latin typeface="Bradley Hand ITC" panose="03070402050302030203" pitchFamily="66" charset="0"/>
              </a:rPr>
              <a:t>John 20:1</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pic>
        <p:nvPicPr>
          <p:cNvPr id="5" name="Picture 4"/>
          <p:cNvPicPr>
            <a:picLocks noChangeAspect="1"/>
          </p:cNvPicPr>
          <p:nvPr/>
        </p:nvPicPr>
        <p:blipFill>
          <a:blip r:embed="rId3"/>
          <a:stretch>
            <a:fillRect/>
          </a:stretch>
        </p:blipFill>
        <p:spPr>
          <a:xfrm>
            <a:off x="2047875" y="1866900"/>
            <a:ext cx="5048250" cy="2858244"/>
          </a:xfrm>
          <a:prstGeom prst="rect">
            <a:avLst/>
          </a:prstGeom>
        </p:spPr>
      </p:pic>
    </p:spTree>
    <p:custDataLst>
      <p:tags r:id="rId1"/>
    </p:custDataLst>
    <p:extLst>
      <p:ext uri="{BB962C8B-B14F-4D97-AF65-F5344CB8AC3E}">
        <p14:creationId xmlns:p14="http://schemas.microsoft.com/office/powerpoint/2010/main" val="847947531"/>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2</a:t>
            </a:r>
            <a:r>
              <a:rPr lang="en-GB" baseline="30000" dirty="0">
                <a:effectLst>
                  <a:outerShdw blurRad="38100" dist="38100" dir="2700000" algn="tl">
                    <a:srgbClr val="000000">
                      <a:alpha val="43137"/>
                    </a:srgbClr>
                  </a:outerShdw>
                </a:effectLst>
                <a:latin typeface="Bradley Hand ITC" panose="03070402050302030203" pitchFamily="66" charset="0"/>
              </a:rPr>
              <a:t>nd</a:t>
            </a:r>
            <a:r>
              <a:rPr lang="en-GB" dirty="0">
                <a:effectLst>
                  <a:outerShdw blurRad="38100" dist="38100" dir="2700000" algn="tl">
                    <a:srgbClr val="000000">
                      <a:alpha val="43137"/>
                    </a:srgbClr>
                  </a:outerShdw>
                </a:effectLst>
                <a:latin typeface="Bradley Hand ITC" panose="03070402050302030203" pitchFamily="66" charset="0"/>
              </a:rPr>
              <a:t> Glorious Mystery: </a:t>
            </a:r>
          </a:p>
        </p:txBody>
      </p:sp>
      <p:sp>
        <p:nvSpPr>
          <p:cNvPr id="3" name="Content Placeholder 2"/>
          <p:cNvSpPr>
            <a:spLocks noGrp="1"/>
          </p:cNvSpPr>
          <p:nvPr>
            <p:ph idx="1"/>
          </p:nvPr>
        </p:nvSpPr>
        <p:spPr>
          <a:xfrm>
            <a:off x="457200" y="1268760"/>
            <a:ext cx="8229600" cy="5112568"/>
          </a:xfrm>
        </p:spPr>
        <p:txBody>
          <a:bodyPr>
            <a:normAutofit/>
          </a:bodyPr>
          <a:lstStyle/>
          <a:p>
            <a:pPr marL="0" indent="0" algn="ctr">
              <a:buNone/>
            </a:pPr>
            <a:r>
              <a:rPr lang="en-US" b="1" dirty="0">
                <a:latin typeface="Bradley Hand ITC" panose="03070402050302030203" pitchFamily="66" charset="0"/>
              </a:rPr>
              <a:t>The Ascension of Jesus</a:t>
            </a:r>
            <a:r>
              <a:rPr lang="en-US" dirty="0">
                <a:latin typeface="Bradley Hand ITC" panose="03070402050302030203" pitchFamily="66" charset="0"/>
              </a:rPr>
              <a:t> </a:t>
            </a:r>
          </a:p>
          <a:p>
            <a:pPr marL="0" indent="0" algn="ctr">
              <a:buNone/>
            </a:pPr>
            <a:endParaRPr lang="en-US" dirty="0">
              <a:latin typeface="Bradley Hand ITC" panose="03070402050302030203" pitchFamily="66" charset="0"/>
            </a:endParaRPr>
          </a:p>
          <a:p>
            <a:pPr marL="0" indent="0">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r>
            <a:br>
              <a:rPr lang="en-US" dirty="0">
                <a:latin typeface="Bradley Hand ITC" panose="03070402050302030203" pitchFamily="66" charset="0"/>
              </a:rPr>
            </a:br>
            <a:r>
              <a:rPr lang="en-US" dirty="0">
                <a:latin typeface="Bradley Hand ITC" panose="03070402050302030203" pitchFamily="66" charset="0"/>
              </a:rPr>
              <a:t/>
            </a:r>
            <a:br>
              <a:rPr lang="en-US"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The Ascension of Jesus Christ, forty days after His glorious Resurrection, in the presence of Mary and His disciples. </a:t>
            </a:r>
            <a:br>
              <a:rPr lang="en-US" sz="2400" dirty="0">
                <a:latin typeface="Bradley Hand ITC" panose="03070402050302030203" pitchFamily="66" charset="0"/>
              </a:rPr>
            </a:br>
            <a:r>
              <a:rPr lang="en-US" sz="2400" i="1" dirty="0">
                <a:latin typeface="Bradley Hand ITC" panose="03070402050302030203" pitchFamily="66" charset="0"/>
              </a:rPr>
              <a:t>Luke 24:36</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pic>
        <p:nvPicPr>
          <p:cNvPr id="5" name="Picture 4"/>
          <p:cNvPicPr>
            <a:picLocks noChangeAspect="1"/>
          </p:cNvPicPr>
          <p:nvPr/>
        </p:nvPicPr>
        <p:blipFill>
          <a:blip r:embed="rId3"/>
          <a:stretch>
            <a:fillRect/>
          </a:stretch>
        </p:blipFill>
        <p:spPr>
          <a:xfrm>
            <a:off x="2339752" y="1849179"/>
            <a:ext cx="4464496" cy="2790310"/>
          </a:xfrm>
          <a:prstGeom prst="rect">
            <a:avLst/>
          </a:prstGeom>
        </p:spPr>
      </p:pic>
    </p:spTree>
    <p:custDataLst>
      <p:tags r:id="rId1"/>
    </p:custDataLst>
    <p:extLst>
      <p:ext uri="{BB962C8B-B14F-4D97-AF65-F5344CB8AC3E}">
        <p14:creationId xmlns:p14="http://schemas.microsoft.com/office/powerpoint/2010/main" val="3694357933"/>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3</a:t>
            </a:r>
            <a:r>
              <a:rPr lang="en-GB" baseline="30000" dirty="0">
                <a:effectLst>
                  <a:outerShdw blurRad="38100" dist="38100" dir="2700000" algn="tl">
                    <a:srgbClr val="000000">
                      <a:alpha val="43137"/>
                    </a:srgbClr>
                  </a:outerShdw>
                </a:effectLst>
                <a:latin typeface="Bradley Hand ITC" panose="03070402050302030203" pitchFamily="66" charset="0"/>
              </a:rPr>
              <a:t>rd</a:t>
            </a:r>
            <a:r>
              <a:rPr lang="en-GB" dirty="0">
                <a:effectLst>
                  <a:outerShdw blurRad="38100" dist="38100" dir="2700000" algn="tl">
                    <a:srgbClr val="000000">
                      <a:alpha val="43137"/>
                    </a:srgbClr>
                  </a:outerShdw>
                </a:effectLst>
                <a:latin typeface="Bradley Hand ITC" panose="03070402050302030203" pitchFamily="66" charset="0"/>
              </a:rPr>
              <a:t> Glorious Mystery: </a:t>
            </a:r>
          </a:p>
        </p:txBody>
      </p:sp>
      <p:sp>
        <p:nvSpPr>
          <p:cNvPr id="3" name="Content Placeholder 2"/>
          <p:cNvSpPr>
            <a:spLocks noGrp="1"/>
          </p:cNvSpPr>
          <p:nvPr>
            <p:ph idx="1"/>
          </p:nvPr>
        </p:nvSpPr>
        <p:spPr>
          <a:xfrm>
            <a:off x="457200" y="1268760"/>
            <a:ext cx="8229600" cy="5040560"/>
          </a:xfrm>
        </p:spPr>
        <p:txBody>
          <a:bodyPr/>
          <a:lstStyle/>
          <a:p>
            <a:pPr marL="0" indent="0" algn="ctr">
              <a:buNone/>
            </a:pPr>
            <a:r>
              <a:rPr lang="en-US" b="1" dirty="0">
                <a:latin typeface="Bradley Hand ITC" panose="03070402050302030203" pitchFamily="66" charset="0"/>
              </a:rPr>
              <a:t>The Descent of the Holy Spirit at Pentecost</a:t>
            </a:r>
            <a:r>
              <a:rPr lang="en-US" dirty="0">
                <a:latin typeface="Bradley Hand ITC" panose="03070402050302030203" pitchFamily="66" charset="0"/>
              </a:rPr>
              <a:t> </a:t>
            </a:r>
            <a:br>
              <a:rPr lang="en-US" dirty="0">
                <a:latin typeface="Bradley Hand ITC" panose="03070402050302030203" pitchFamily="66" charset="0"/>
              </a:rPr>
            </a:br>
            <a:r>
              <a:rPr lang="en-US" dirty="0">
                <a:latin typeface="Bradley Hand ITC" panose="03070402050302030203" pitchFamily="66" charset="0"/>
              </a:rPr>
              <a:t/>
            </a:r>
            <a:br>
              <a:rPr lang="en-US" dirty="0">
                <a:latin typeface="Bradley Hand ITC" panose="03070402050302030203" pitchFamily="66" charset="0"/>
              </a:rPr>
            </a:br>
            <a:endParaRPr lang="en-US"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The descent of the Holy Spirit upon Mary and the Apostles, under the form of tongues of fire, in fulfillment of Christ's promise. </a:t>
            </a:r>
            <a:r>
              <a:rPr lang="en-US" sz="2400" i="1" dirty="0">
                <a:latin typeface="Bradley Hand ITC" panose="03070402050302030203" pitchFamily="66" charset="0"/>
              </a:rPr>
              <a:t>Acts 2:1</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t>
            </a:r>
          </a:p>
        </p:txBody>
      </p:sp>
      <p:pic>
        <p:nvPicPr>
          <p:cNvPr id="5" name="Picture 4"/>
          <p:cNvPicPr>
            <a:picLocks noChangeAspect="1"/>
          </p:cNvPicPr>
          <p:nvPr/>
        </p:nvPicPr>
        <p:blipFill>
          <a:blip r:embed="rId3"/>
          <a:stretch>
            <a:fillRect/>
          </a:stretch>
        </p:blipFill>
        <p:spPr>
          <a:xfrm>
            <a:off x="2979626" y="1844824"/>
            <a:ext cx="3184748" cy="2649898"/>
          </a:xfrm>
          <a:prstGeom prst="rect">
            <a:avLst/>
          </a:prstGeom>
        </p:spPr>
      </p:pic>
    </p:spTree>
    <p:custDataLst>
      <p:tags r:id="rId1"/>
    </p:custDataLst>
    <p:extLst>
      <p:ext uri="{BB962C8B-B14F-4D97-AF65-F5344CB8AC3E}">
        <p14:creationId xmlns:p14="http://schemas.microsoft.com/office/powerpoint/2010/main" val="2562309125"/>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4</a:t>
            </a:r>
            <a:r>
              <a:rPr lang="en-GB" baseline="30000" dirty="0">
                <a:effectLst>
                  <a:outerShdw blurRad="38100" dist="38100" dir="2700000" algn="tl">
                    <a:srgbClr val="000000">
                      <a:alpha val="43137"/>
                    </a:srgbClr>
                  </a:outerShdw>
                </a:effectLst>
                <a:latin typeface="Bradley Hand ITC" panose="03070402050302030203" pitchFamily="66" charset="0"/>
              </a:rPr>
              <a:t>th</a:t>
            </a:r>
            <a:r>
              <a:rPr lang="en-GB" dirty="0">
                <a:effectLst>
                  <a:outerShdw blurRad="38100" dist="38100" dir="2700000" algn="tl">
                    <a:srgbClr val="000000">
                      <a:alpha val="43137"/>
                    </a:srgbClr>
                  </a:outerShdw>
                </a:effectLst>
                <a:latin typeface="Bradley Hand ITC" panose="03070402050302030203" pitchFamily="66" charset="0"/>
              </a:rPr>
              <a:t> Glorious Mystery: </a:t>
            </a:r>
          </a:p>
        </p:txBody>
      </p:sp>
      <p:sp>
        <p:nvSpPr>
          <p:cNvPr id="3" name="Content Placeholder 2"/>
          <p:cNvSpPr>
            <a:spLocks noGrp="1"/>
          </p:cNvSpPr>
          <p:nvPr>
            <p:ph idx="1"/>
          </p:nvPr>
        </p:nvSpPr>
        <p:spPr>
          <a:xfrm>
            <a:off x="457200" y="1268760"/>
            <a:ext cx="8229600" cy="4857403"/>
          </a:xfrm>
        </p:spPr>
        <p:txBody>
          <a:bodyPr/>
          <a:lstStyle/>
          <a:p>
            <a:pPr marL="0" indent="0" algn="ctr">
              <a:buNone/>
            </a:pPr>
            <a:r>
              <a:rPr lang="en-US" b="1" dirty="0">
                <a:latin typeface="Bradley Hand ITC" panose="03070402050302030203" pitchFamily="66" charset="0"/>
              </a:rPr>
              <a:t>The Assumption of Mary into Heaven</a:t>
            </a:r>
            <a:r>
              <a:rPr lang="en-US" dirty="0">
                <a:latin typeface="Bradley Hand ITC" panose="03070402050302030203" pitchFamily="66" charset="0"/>
              </a:rPr>
              <a:t> </a:t>
            </a:r>
            <a:br>
              <a:rPr lang="en-US" dirty="0">
                <a:latin typeface="Bradley Hand ITC" panose="03070402050302030203" pitchFamily="66" charset="0"/>
              </a:rPr>
            </a:br>
            <a:endParaRPr lang="en-US"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r>
              <a:rPr lang="en-US" sz="2400" dirty="0">
                <a:latin typeface="Bradley Hand ITC" panose="03070402050302030203" pitchFamily="66" charset="0"/>
              </a:rPr>
              <a:t/>
            </a:r>
            <a:br>
              <a:rPr lang="en-US" sz="2400"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The glorious Assumption of Mary into Heaven, when she was united with her Divine Son.</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7" name="Picture 6"/>
          <p:cNvPicPr>
            <a:picLocks noChangeAspect="1"/>
          </p:cNvPicPr>
          <p:nvPr/>
        </p:nvPicPr>
        <p:blipFill>
          <a:blip r:embed="rId3"/>
          <a:stretch>
            <a:fillRect/>
          </a:stretch>
        </p:blipFill>
        <p:spPr>
          <a:xfrm>
            <a:off x="3419872" y="1815291"/>
            <a:ext cx="2511599" cy="3125877"/>
          </a:xfrm>
          <a:prstGeom prst="rect">
            <a:avLst/>
          </a:prstGeom>
        </p:spPr>
      </p:pic>
    </p:spTree>
    <p:custDataLst>
      <p:tags r:id="rId1"/>
    </p:custDataLst>
    <p:extLst>
      <p:ext uri="{BB962C8B-B14F-4D97-AF65-F5344CB8AC3E}">
        <p14:creationId xmlns:p14="http://schemas.microsoft.com/office/powerpoint/2010/main" val="3925523217"/>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5</a:t>
            </a:r>
            <a:r>
              <a:rPr lang="en-GB" baseline="30000" dirty="0">
                <a:effectLst>
                  <a:outerShdw blurRad="38100" dist="38100" dir="2700000" algn="tl">
                    <a:srgbClr val="000000">
                      <a:alpha val="43137"/>
                    </a:srgbClr>
                  </a:outerShdw>
                </a:effectLst>
                <a:latin typeface="Bradley Hand ITC" panose="03070402050302030203" pitchFamily="66" charset="0"/>
              </a:rPr>
              <a:t>th</a:t>
            </a:r>
            <a:r>
              <a:rPr lang="en-GB" dirty="0">
                <a:effectLst>
                  <a:outerShdw blurRad="38100" dist="38100" dir="2700000" algn="tl">
                    <a:srgbClr val="000000">
                      <a:alpha val="43137"/>
                    </a:srgbClr>
                  </a:outerShdw>
                </a:effectLst>
                <a:latin typeface="Bradley Hand ITC" panose="03070402050302030203" pitchFamily="66" charset="0"/>
              </a:rPr>
              <a:t> Glorious Mystery: </a:t>
            </a: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sp>
        <p:nvSpPr>
          <p:cNvPr id="6" name="Content Placeholder 5"/>
          <p:cNvSpPr>
            <a:spLocks noGrp="1"/>
          </p:cNvSpPr>
          <p:nvPr>
            <p:ph idx="1"/>
          </p:nvPr>
        </p:nvSpPr>
        <p:spPr>
          <a:xfrm>
            <a:off x="457200" y="1268760"/>
            <a:ext cx="8229600" cy="4857403"/>
          </a:xfrm>
        </p:spPr>
        <p:txBody>
          <a:bodyPr/>
          <a:lstStyle/>
          <a:p>
            <a:pPr marL="0" indent="0" algn="ctr">
              <a:buNone/>
            </a:pPr>
            <a:r>
              <a:rPr lang="en-US" b="1" dirty="0">
                <a:latin typeface="Bradley Hand ITC" panose="03070402050302030203" pitchFamily="66" charset="0"/>
              </a:rPr>
              <a:t>The Coronation of Mary as Queen of Heaven and Earth</a:t>
            </a:r>
            <a:r>
              <a:rPr lang="en-US" dirty="0">
                <a:latin typeface="Bradley Hand ITC" panose="03070402050302030203" pitchFamily="66" charset="0"/>
              </a:rPr>
              <a:t> </a:t>
            </a:r>
            <a:br>
              <a:rPr lang="en-US" dirty="0">
                <a:latin typeface="Bradley Hand ITC" panose="03070402050302030203" pitchFamily="66" charset="0"/>
              </a:rPr>
            </a:br>
            <a:endParaRPr lang="en-US"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endParaRPr lang="en-US" sz="2400" dirty="0">
              <a:latin typeface="Bradley Hand ITC" panose="03070402050302030203" pitchFamily="66" charset="0"/>
            </a:endParaRPr>
          </a:p>
          <a:p>
            <a:pPr marL="0" indent="0" algn="ctr">
              <a:buNone/>
            </a:pPr>
            <a:r>
              <a:rPr lang="en-US" sz="2400" dirty="0">
                <a:latin typeface="Bradley Hand ITC" panose="03070402050302030203" pitchFamily="66" charset="0"/>
              </a:rPr>
              <a:t/>
            </a:r>
            <a:br>
              <a:rPr lang="en-US" sz="2400"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The glorious crowning of Mary as Queen of Heaven by her Divine Son, to the great joy of all the Saints.</a:t>
            </a:r>
            <a:endParaRPr lang="en-GB" sz="2400" dirty="0">
              <a:latin typeface="Bradley Hand ITC" panose="03070402050302030203" pitchFamily="66" charset="0"/>
            </a:endParaRPr>
          </a:p>
        </p:txBody>
      </p:sp>
      <p:pic>
        <p:nvPicPr>
          <p:cNvPr id="3" name="Picture 2"/>
          <p:cNvPicPr>
            <a:picLocks noChangeAspect="1"/>
          </p:cNvPicPr>
          <p:nvPr/>
        </p:nvPicPr>
        <p:blipFill>
          <a:blip r:embed="rId3"/>
          <a:stretch>
            <a:fillRect/>
          </a:stretch>
        </p:blipFill>
        <p:spPr>
          <a:xfrm>
            <a:off x="1666875" y="2235496"/>
            <a:ext cx="5810250" cy="2756339"/>
          </a:xfrm>
          <a:prstGeom prst="rect">
            <a:avLst/>
          </a:prstGeom>
        </p:spPr>
      </p:pic>
    </p:spTree>
    <p:custDataLst>
      <p:tags r:id="rId1"/>
    </p:custDataLst>
    <p:extLst>
      <p:ext uri="{BB962C8B-B14F-4D97-AF65-F5344CB8AC3E}">
        <p14:creationId xmlns:p14="http://schemas.microsoft.com/office/powerpoint/2010/main" val="3289673160"/>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Handwriting" panose="03010101010101010101" pitchFamily="66" charset="0"/>
              </a:rPr>
              <a:t>The Creed</a:t>
            </a:r>
          </a:p>
        </p:txBody>
      </p:sp>
      <p:sp>
        <p:nvSpPr>
          <p:cNvPr id="3" name="Content Placeholder 2"/>
          <p:cNvSpPr>
            <a:spLocks noGrp="1"/>
          </p:cNvSpPr>
          <p:nvPr>
            <p:ph idx="1"/>
          </p:nvPr>
        </p:nvSpPr>
        <p:spPr>
          <a:xfrm>
            <a:off x="467544" y="1340768"/>
            <a:ext cx="8229600" cy="5400600"/>
          </a:xfrm>
        </p:spPr>
        <p:txBody>
          <a:bodyPr>
            <a:normAutofit fontScale="70000" lnSpcReduction="20000"/>
          </a:bodyPr>
          <a:lstStyle/>
          <a:p>
            <a:r>
              <a:rPr lang="en-US" sz="3600" dirty="0">
                <a:latin typeface="Lucida Handwriting" panose="03010101010101010101" pitchFamily="66" charset="0"/>
              </a:rPr>
              <a:t>I believe in God, the Father Almighty, Creator of Heaven and earth; and in Jesus Christ His only Son, Our Lord; who was conceived by the Holy Spirit, born of the Virgin Mary, suffered under Pontius Pilate, was crucified, died and was buried. He descended into Hell; the third day He arose again from the dead; He ascended into Heaven, and is seated at the right hand of God, the Father Almighty; from thence He shall come to judge the living and the dead. I believe in the Holy Spirit, the Holy Catholic Church, the communion of Saints, the forgiveness of sins, the resurrection of the body, and life everlasting. Amen.</a:t>
            </a:r>
            <a:endParaRPr lang="en-GB" sz="3600" dirty="0">
              <a:latin typeface="Lucida Handwriting" panose="03010101010101010101" pitchFamily="66" charset="0"/>
            </a:endParaRPr>
          </a:p>
          <a:p>
            <a:endParaRPr lang="en-GB" dirty="0"/>
          </a:p>
        </p:txBody>
      </p:sp>
    </p:spTree>
    <p:extLst>
      <p:ext uri="{BB962C8B-B14F-4D97-AF65-F5344CB8AC3E}">
        <p14:creationId xmlns:p14="http://schemas.microsoft.com/office/powerpoint/2010/main" val="2782080286"/>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ucida Handwriting" panose="03010101010101010101" pitchFamily="66" charset="0"/>
              </a:rPr>
              <a:t>Hail Holy Queen</a:t>
            </a:r>
          </a:p>
        </p:txBody>
      </p:sp>
      <p:sp>
        <p:nvSpPr>
          <p:cNvPr id="3" name="Content Placeholder 2"/>
          <p:cNvSpPr>
            <a:spLocks noGrp="1"/>
          </p:cNvSpPr>
          <p:nvPr>
            <p:ph idx="1"/>
          </p:nvPr>
        </p:nvSpPr>
        <p:spPr>
          <a:xfrm>
            <a:off x="457200" y="1268760"/>
            <a:ext cx="8229600" cy="5256584"/>
          </a:xfrm>
        </p:spPr>
        <p:txBody>
          <a:bodyPr>
            <a:normAutofit fontScale="62500" lnSpcReduction="20000"/>
          </a:bodyPr>
          <a:lstStyle/>
          <a:p>
            <a:pPr marL="0" indent="0">
              <a:buNone/>
            </a:pPr>
            <a:r>
              <a:rPr lang="en-US" sz="4200" dirty="0">
                <a:latin typeface="Lucida Handwriting" panose="03010101010101010101" pitchFamily="66" charset="0"/>
              </a:rPr>
              <a:t>Hail! Holy Queen, Mother of Mercy, our life, our sweetness and our hope. </a:t>
            </a:r>
          </a:p>
          <a:p>
            <a:pPr marL="0" indent="0">
              <a:buNone/>
            </a:pPr>
            <a:r>
              <a:rPr lang="en-US" sz="4200" dirty="0">
                <a:latin typeface="Lucida Handwriting" panose="03010101010101010101" pitchFamily="66" charset="0"/>
              </a:rPr>
              <a:t>To you do we cry, poor banished children of Eve. To you do we send up our sighs, mourning and weeping in this valley of tears. </a:t>
            </a:r>
          </a:p>
          <a:p>
            <a:pPr marL="0" indent="0">
              <a:buNone/>
            </a:pPr>
            <a:r>
              <a:rPr lang="en-US" sz="4200" dirty="0">
                <a:latin typeface="Lucida Handwriting" panose="03010101010101010101" pitchFamily="66" charset="0"/>
              </a:rPr>
              <a:t>Turn then, O most gracious advocate, your eyes of mercy towards us; and after this our exile, show unto us the blessed fruit of your womb, Jesus. </a:t>
            </a:r>
          </a:p>
          <a:p>
            <a:pPr marL="0" indent="0">
              <a:buNone/>
            </a:pPr>
            <a:r>
              <a:rPr lang="en-US" sz="4200" dirty="0">
                <a:latin typeface="Lucida Handwriting" panose="03010101010101010101" pitchFamily="66" charset="0"/>
              </a:rPr>
              <a:t>O clement! O loving! O sweet Virgin Mary!</a:t>
            </a:r>
            <a:endParaRPr lang="en-GB" sz="4200" dirty="0">
              <a:latin typeface="Lucida Handwriting" panose="03010101010101010101" pitchFamily="66" charset="0"/>
            </a:endParaRPr>
          </a:p>
          <a:p>
            <a:pPr marL="0" indent="0">
              <a:buNone/>
            </a:pPr>
            <a:r>
              <a:rPr lang="en-US" sz="4200" dirty="0">
                <a:latin typeface="Lucida Handwriting" panose="03010101010101010101" pitchFamily="66" charset="0"/>
              </a:rPr>
              <a:t>Pray for us, O Holy Mother of God, that we may be made worthy of the promises of Christ.</a:t>
            </a:r>
            <a:endParaRPr lang="en-GB" sz="4200" dirty="0">
              <a:latin typeface="Lucida Handwriting" panose="03010101010101010101" pitchFamily="66" charset="0"/>
            </a:endParaRPr>
          </a:p>
          <a:p>
            <a:endParaRPr lang="en-GB" dirty="0"/>
          </a:p>
        </p:txBody>
      </p:sp>
    </p:spTree>
    <p:extLst>
      <p:ext uri="{BB962C8B-B14F-4D97-AF65-F5344CB8AC3E}">
        <p14:creationId xmlns:p14="http://schemas.microsoft.com/office/powerpoint/2010/main" val="2667686140"/>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Lucida Handwriting" panose="03010101010101010101" pitchFamily="66" charset="0"/>
              </a:rPr>
              <a:t>Rosary Prayer</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Lucida Handwriting" panose="03010101010101010101" pitchFamily="66" charset="0"/>
              </a:rPr>
              <a:t>O God, whose only-begotten Son, by His life, death and resurrection, has purchased for us the rewards of eternal life; grant, we beseech Thee, that, meditating upon these mysteries of the Most Holy Rosary of the Blessed Virgin Mary, we may imitate what they contain and obtain what they promise, through the same Christ our Lord. Amen.</a:t>
            </a:r>
            <a:endParaRPr lang="en-GB" dirty="0">
              <a:latin typeface="Lucida Handwriting" panose="03010101010101010101" pitchFamily="66" charset="0"/>
            </a:endParaRPr>
          </a:p>
          <a:p>
            <a:endParaRPr lang="en-GB" dirty="0"/>
          </a:p>
        </p:txBody>
      </p:sp>
    </p:spTree>
    <p:extLst>
      <p:ext uri="{BB962C8B-B14F-4D97-AF65-F5344CB8AC3E}">
        <p14:creationId xmlns:p14="http://schemas.microsoft.com/office/powerpoint/2010/main" val="2708356566"/>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effectLst>
                  <a:outerShdw blurRad="38100" dist="38100" dir="2700000" algn="tl">
                    <a:srgbClr val="000000">
                      <a:alpha val="43137"/>
                    </a:srgbClr>
                  </a:outerShdw>
                </a:effectLst>
                <a:latin typeface="Bradley Hand ITC" panose="03070402050302030203" pitchFamily="66" charset="0"/>
              </a:rPr>
              <a:t>The Joyful Mysteries</a:t>
            </a:r>
          </a:p>
        </p:txBody>
      </p:sp>
      <p:sp>
        <p:nvSpPr>
          <p:cNvPr id="3" name="Content Placeholder 2"/>
          <p:cNvSpPr>
            <a:spLocks noGrp="1"/>
          </p:cNvSpPr>
          <p:nvPr>
            <p:ph idx="1"/>
          </p:nvPr>
        </p:nvSpPr>
        <p:spPr/>
        <p:txBody>
          <a:bodyPr/>
          <a:lstStyle/>
          <a:p>
            <a:pPr marL="0" indent="0" algn="ctr">
              <a:buNone/>
            </a:pPr>
            <a:r>
              <a:rPr lang="en-GB" i="1" dirty="0">
                <a:latin typeface="Bradley Hand ITC" panose="03070402050302030203" pitchFamily="66" charset="0"/>
              </a:rPr>
              <a:t>Mondays and Saturdays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7" y="2204864"/>
            <a:ext cx="3384376" cy="4388184"/>
          </a:xfrm>
          <a:prstGeom prst="rect">
            <a:avLst/>
          </a:prstGeom>
        </p:spPr>
      </p:pic>
    </p:spTree>
    <p:custDataLst>
      <p:tags r:id="rId1"/>
    </p:custDataLst>
    <p:extLst>
      <p:ext uri="{BB962C8B-B14F-4D97-AF65-F5344CB8AC3E}">
        <p14:creationId xmlns:p14="http://schemas.microsoft.com/office/powerpoint/2010/main" val="3299840671"/>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latin typeface="Lucida Handwriting" panose="03010101010101010101" pitchFamily="66" charset="0"/>
              </a:rPr>
              <a:t>Other prayers to Mary…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0251" y="1600200"/>
            <a:ext cx="4223498" cy="4525963"/>
          </a:xfrm>
        </p:spPr>
      </p:pic>
    </p:spTree>
    <p:extLst>
      <p:ext uri="{BB962C8B-B14F-4D97-AF65-F5344CB8AC3E}">
        <p14:creationId xmlns:p14="http://schemas.microsoft.com/office/powerpoint/2010/main" val="1292232146"/>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540250" y="3017838"/>
            <a:ext cx="635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itchFamily="66" charset="0"/>
            </a:endParaRPr>
          </a:p>
          <a:p>
            <a:pPr algn="ctr"/>
            <a:endParaRPr lang="en-US" altLang="en-US">
              <a:latin typeface="Lucida Calligraphy" pitchFamily="66" charset="0"/>
            </a:endParaRPr>
          </a:p>
          <a:p>
            <a:pPr algn="ctr"/>
            <a:r>
              <a:rPr lang="en-US" altLang="en-US"/>
              <a:t> </a:t>
            </a:r>
          </a:p>
        </p:txBody>
      </p:sp>
      <p:sp>
        <p:nvSpPr>
          <p:cNvPr id="2053" name="Rectangle 5"/>
          <p:cNvSpPr>
            <a:spLocks noGrp="1" noChangeArrowheads="1"/>
          </p:cNvSpPr>
          <p:nvPr>
            <p:ph type="title" idx="4294967295"/>
          </p:nvPr>
        </p:nvSpPr>
        <p:spPr>
          <a:xfrm>
            <a:off x="395288" y="260350"/>
            <a:ext cx="8229600" cy="1143000"/>
          </a:xfrm>
        </p:spPr>
        <p:txBody>
          <a:bodyPr/>
          <a:lstStyle/>
          <a:p>
            <a:r>
              <a:rPr lang="en-US" altLang="en-US" sz="4000" b="1" dirty="0">
                <a:effectLst>
                  <a:outerShdw blurRad="38100" dist="38100" dir="2700000" algn="tl">
                    <a:srgbClr val="FFFFFF"/>
                  </a:outerShdw>
                </a:effectLst>
                <a:latin typeface="Lucida Calligraphy" pitchFamily="66" charset="0"/>
              </a:rPr>
              <a:t>The Angelus</a:t>
            </a:r>
          </a:p>
        </p:txBody>
      </p:sp>
      <p:sp>
        <p:nvSpPr>
          <p:cNvPr id="2060" name="Rectangle 12"/>
          <p:cNvSpPr>
            <a:spLocks noGrp="1" noChangeArrowheads="1"/>
          </p:cNvSpPr>
          <p:nvPr>
            <p:ph type="body" sz="half" idx="4294967295"/>
          </p:nvPr>
        </p:nvSpPr>
        <p:spPr>
          <a:xfrm>
            <a:off x="468313" y="1557338"/>
            <a:ext cx="4038600" cy="4525962"/>
          </a:xfrm>
        </p:spPr>
        <p:txBody>
          <a:bodyPr/>
          <a:lstStyle/>
          <a:p>
            <a:pPr>
              <a:lnSpc>
                <a:spcPct val="80000"/>
              </a:lnSpc>
              <a:buFontTx/>
              <a:buNone/>
            </a:pPr>
            <a:r>
              <a:rPr lang="en-US" altLang="en-US" sz="1800" b="1" dirty="0">
                <a:latin typeface="Lucida Calligraphy" pitchFamily="66" charset="0"/>
              </a:rPr>
              <a:t>The Angel of the Lord declared to Mary:</a:t>
            </a:r>
          </a:p>
          <a:p>
            <a:pPr>
              <a:lnSpc>
                <a:spcPct val="80000"/>
              </a:lnSpc>
              <a:buFontTx/>
              <a:buNone/>
            </a:pPr>
            <a:endParaRPr lang="en-US" altLang="en-US" sz="1800" b="1" dirty="0">
              <a:latin typeface="Lucida Calligraphy" pitchFamily="66" charset="0"/>
            </a:endParaRPr>
          </a:p>
          <a:p>
            <a:pPr>
              <a:lnSpc>
                <a:spcPct val="80000"/>
              </a:lnSpc>
              <a:buFontTx/>
              <a:buNone/>
            </a:pPr>
            <a:r>
              <a:rPr lang="en-US" altLang="en-US" sz="1800" b="1" dirty="0">
                <a:latin typeface="Lucida Calligraphy" pitchFamily="66" charset="0"/>
              </a:rPr>
              <a:t>Hail Mary…</a:t>
            </a:r>
          </a:p>
          <a:p>
            <a:pPr>
              <a:lnSpc>
                <a:spcPct val="80000"/>
              </a:lnSpc>
              <a:buFontTx/>
              <a:buNone/>
            </a:pPr>
            <a:endParaRPr lang="en-US" altLang="en-US" sz="1800" b="1" dirty="0">
              <a:latin typeface="Lucida Calligraphy" pitchFamily="66" charset="0"/>
            </a:endParaRPr>
          </a:p>
          <a:p>
            <a:pPr>
              <a:lnSpc>
                <a:spcPct val="80000"/>
              </a:lnSpc>
              <a:buFontTx/>
              <a:buNone/>
            </a:pPr>
            <a:r>
              <a:rPr lang="en-US" altLang="en-US" sz="1800" b="1" dirty="0">
                <a:latin typeface="Lucida Calligraphy" pitchFamily="66" charset="0"/>
              </a:rPr>
              <a:t>Behold the handmaid of the Lord:</a:t>
            </a:r>
          </a:p>
          <a:p>
            <a:pPr>
              <a:lnSpc>
                <a:spcPct val="80000"/>
              </a:lnSpc>
              <a:buFontTx/>
              <a:buNone/>
            </a:pPr>
            <a:endParaRPr lang="en-GB" altLang="en-US" sz="1800" b="1" dirty="0">
              <a:latin typeface="Lucida Calligraphy" pitchFamily="66" charset="0"/>
            </a:endParaRPr>
          </a:p>
          <a:p>
            <a:pPr>
              <a:lnSpc>
                <a:spcPct val="80000"/>
              </a:lnSpc>
              <a:buFontTx/>
              <a:buNone/>
            </a:pPr>
            <a:endParaRPr lang="en-US" altLang="en-US" sz="1800" b="1" dirty="0">
              <a:latin typeface="Lucida Calligraphy" pitchFamily="66" charset="0"/>
            </a:endParaRPr>
          </a:p>
          <a:p>
            <a:pPr>
              <a:lnSpc>
                <a:spcPct val="80000"/>
              </a:lnSpc>
              <a:buFontTx/>
              <a:buNone/>
            </a:pPr>
            <a:r>
              <a:rPr lang="en-US" altLang="en-US" sz="1800" b="1" dirty="0">
                <a:latin typeface="Lucida Calligraphy" pitchFamily="66" charset="0"/>
              </a:rPr>
              <a:t>Hail Mary…</a:t>
            </a:r>
          </a:p>
          <a:p>
            <a:pPr>
              <a:lnSpc>
                <a:spcPct val="80000"/>
              </a:lnSpc>
              <a:buFontTx/>
              <a:buNone/>
            </a:pPr>
            <a:endParaRPr lang="en-US" altLang="en-US" sz="1800" b="1" dirty="0">
              <a:latin typeface="Lucida Calligraphy" pitchFamily="66" charset="0"/>
            </a:endParaRPr>
          </a:p>
          <a:p>
            <a:pPr>
              <a:lnSpc>
                <a:spcPct val="80000"/>
              </a:lnSpc>
              <a:buFontTx/>
              <a:buNone/>
            </a:pPr>
            <a:r>
              <a:rPr lang="en-US" altLang="en-US" sz="1800" b="1" dirty="0">
                <a:latin typeface="Lucida Calligraphy" pitchFamily="66" charset="0"/>
              </a:rPr>
              <a:t>And the Word was made flesh:</a:t>
            </a:r>
          </a:p>
          <a:p>
            <a:pPr>
              <a:lnSpc>
                <a:spcPct val="80000"/>
              </a:lnSpc>
              <a:buFontTx/>
              <a:buNone/>
            </a:pPr>
            <a:endParaRPr lang="en-US" altLang="en-US" sz="1800" b="1" dirty="0">
              <a:latin typeface="Lucida Calligraphy" pitchFamily="66" charset="0"/>
            </a:endParaRPr>
          </a:p>
          <a:p>
            <a:pPr>
              <a:lnSpc>
                <a:spcPct val="80000"/>
              </a:lnSpc>
              <a:buFontTx/>
              <a:buNone/>
            </a:pPr>
            <a:r>
              <a:rPr lang="en-US" altLang="en-US" sz="1800" b="1" dirty="0">
                <a:latin typeface="Lucida Calligraphy" pitchFamily="66" charset="0"/>
              </a:rPr>
              <a:t> Pray for us, O holy Mother of God.</a:t>
            </a:r>
          </a:p>
          <a:p>
            <a:pPr>
              <a:lnSpc>
                <a:spcPct val="80000"/>
              </a:lnSpc>
              <a:buFontTx/>
              <a:buNone/>
            </a:pPr>
            <a:r>
              <a:rPr lang="en-US" altLang="en-US" sz="1800" dirty="0">
                <a:latin typeface="Lucida Calligraphy" pitchFamily="66" charset="0"/>
              </a:rPr>
              <a:t> </a:t>
            </a:r>
          </a:p>
        </p:txBody>
      </p:sp>
      <p:sp>
        <p:nvSpPr>
          <p:cNvPr id="2061" name="Rectangle 13"/>
          <p:cNvSpPr>
            <a:spLocks noGrp="1" noChangeArrowheads="1"/>
          </p:cNvSpPr>
          <p:nvPr>
            <p:ph type="body" sz="half" idx="4294967295"/>
          </p:nvPr>
        </p:nvSpPr>
        <p:spPr>
          <a:xfrm>
            <a:off x="4427538" y="1484313"/>
            <a:ext cx="4464050" cy="4525962"/>
          </a:xfrm>
        </p:spPr>
        <p:txBody>
          <a:bodyPr/>
          <a:lstStyle/>
          <a:p>
            <a:pPr>
              <a:lnSpc>
                <a:spcPct val="80000"/>
              </a:lnSpc>
              <a:buFontTx/>
              <a:buNone/>
            </a:pPr>
            <a:r>
              <a:rPr lang="en-US" altLang="en-US" sz="2000" b="1" dirty="0">
                <a:solidFill>
                  <a:srgbClr val="002060"/>
                </a:solidFill>
                <a:latin typeface="Lucida Calligraphy" pitchFamily="66" charset="0"/>
              </a:rPr>
              <a:t>and she conceived of the Holy Spirit.</a:t>
            </a:r>
          </a:p>
          <a:p>
            <a:pPr>
              <a:lnSpc>
                <a:spcPct val="80000"/>
              </a:lnSpc>
              <a:buFontTx/>
              <a:buNone/>
            </a:pPr>
            <a:endParaRPr lang="en-US" altLang="en-US" sz="2000" b="1" dirty="0">
              <a:solidFill>
                <a:srgbClr val="002060"/>
              </a:solidFill>
              <a:latin typeface="Lucida Calligraphy" pitchFamily="66" charset="0"/>
            </a:endParaRPr>
          </a:p>
          <a:p>
            <a:pPr>
              <a:lnSpc>
                <a:spcPct val="80000"/>
              </a:lnSpc>
              <a:buFontTx/>
              <a:buNone/>
            </a:pPr>
            <a:r>
              <a:rPr lang="en-US" altLang="en-US" sz="2000" b="1" dirty="0">
                <a:solidFill>
                  <a:srgbClr val="002060"/>
                </a:solidFill>
                <a:latin typeface="Lucida Calligraphy" pitchFamily="66" charset="0"/>
              </a:rPr>
              <a:t>Holy Mary…</a:t>
            </a:r>
          </a:p>
          <a:p>
            <a:pPr>
              <a:lnSpc>
                <a:spcPct val="80000"/>
              </a:lnSpc>
              <a:buFontTx/>
              <a:buNone/>
            </a:pPr>
            <a:endParaRPr lang="en-US" altLang="en-US" sz="2000" b="1" dirty="0">
              <a:solidFill>
                <a:srgbClr val="002060"/>
              </a:solidFill>
              <a:latin typeface="Lucida Calligraphy" pitchFamily="66" charset="0"/>
            </a:endParaRPr>
          </a:p>
          <a:p>
            <a:pPr>
              <a:lnSpc>
                <a:spcPct val="80000"/>
              </a:lnSpc>
              <a:buFontTx/>
              <a:buNone/>
            </a:pPr>
            <a:r>
              <a:rPr lang="en-US" altLang="en-US" sz="2000" b="1" dirty="0">
                <a:solidFill>
                  <a:srgbClr val="002060"/>
                </a:solidFill>
                <a:latin typeface="Lucida Calligraphy" pitchFamily="66" charset="0"/>
              </a:rPr>
              <a:t>be it done to me according to your word.</a:t>
            </a:r>
          </a:p>
          <a:p>
            <a:pPr>
              <a:lnSpc>
                <a:spcPct val="80000"/>
              </a:lnSpc>
              <a:buFontTx/>
              <a:buNone/>
            </a:pPr>
            <a:endParaRPr lang="en-US" altLang="en-US" sz="2000" b="1" dirty="0">
              <a:solidFill>
                <a:srgbClr val="002060"/>
              </a:solidFill>
              <a:latin typeface="Lucida Calligraphy" pitchFamily="66" charset="0"/>
            </a:endParaRPr>
          </a:p>
          <a:p>
            <a:pPr>
              <a:lnSpc>
                <a:spcPct val="80000"/>
              </a:lnSpc>
              <a:buFontTx/>
              <a:buNone/>
            </a:pPr>
            <a:r>
              <a:rPr lang="en-US" altLang="en-US" sz="2000" b="1" dirty="0">
                <a:solidFill>
                  <a:srgbClr val="002060"/>
                </a:solidFill>
                <a:latin typeface="Lucida Calligraphy" pitchFamily="66" charset="0"/>
              </a:rPr>
              <a:t>Holy Mary…</a:t>
            </a:r>
          </a:p>
          <a:p>
            <a:pPr>
              <a:lnSpc>
                <a:spcPct val="80000"/>
              </a:lnSpc>
              <a:buFontTx/>
              <a:buNone/>
            </a:pPr>
            <a:endParaRPr lang="en-US" altLang="en-US" sz="2000" b="1" dirty="0">
              <a:solidFill>
                <a:srgbClr val="002060"/>
              </a:solidFill>
              <a:latin typeface="Lucida Calligraphy" pitchFamily="66" charset="0"/>
            </a:endParaRPr>
          </a:p>
          <a:p>
            <a:pPr>
              <a:lnSpc>
                <a:spcPct val="80000"/>
              </a:lnSpc>
              <a:buFontTx/>
              <a:buNone/>
            </a:pPr>
            <a:r>
              <a:rPr lang="en-US" altLang="en-US" sz="2000" b="1" dirty="0">
                <a:solidFill>
                  <a:srgbClr val="002060"/>
                </a:solidFill>
                <a:latin typeface="Lucida Calligraphy" pitchFamily="66" charset="0"/>
              </a:rPr>
              <a:t>and dwelt among us</a:t>
            </a:r>
          </a:p>
          <a:p>
            <a:pPr>
              <a:lnSpc>
                <a:spcPct val="80000"/>
              </a:lnSpc>
              <a:buFontTx/>
              <a:buNone/>
            </a:pPr>
            <a:endParaRPr lang="en-US" altLang="en-US" sz="2000" b="1" dirty="0">
              <a:solidFill>
                <a:srgbClr val="002060"/>
              </a:solidFill>
              <a:latin typeface="Lucida Calligraphy" pitchFamily="66" charset="0"/>
            </a:endParaRPr>
          </a:p>
          <a:p>
            <a:pPr>
              <a:lnSpc>
                <a:spcPct val="80000"/>
              </a:lnSpc>
              <a:buFontTx/>
              <a:buNone/>
            </a:pPr>
            <a:r>
              <a:rPr lang="en-US" altLang="en-US" sz="2000" b="1" dirty="0">
                <a:solidFill>
                  <a:srgbClr val="002060"/>
                </a:solidFill>
                <a:latin typeface="Lucida Calligraphy" pitchFamily="66" charset="0"/>
              </a:rPr>
              <a:t>That we may be made worthy of the promises of Christ.</a:t>
            </a:r>
          </a:p>
        </p:txBody>
      </p:sp>
    </p:spTree>
    <p:custDataLst>
      <p:tags r:id="rId1"/>
    </p:custDataLst>
    <p:extLst>
      <p:ext uri="{BB962C8B-B14F-4D97-AF65-F5344CB8AC3E}">
        <p14:creationId xmlns:p14="http://schemas.microsoft.com/office/powerpoint/2010/main" val="897975731"/>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836613"/>
            <a:ext cx="8229600" cy="5616575"/>
          </a:xfrm>
        </p:spPr>
        <p:txBody>
          <a:bodyPr/>
          <a:lstStyle/>
          <a:p>
            <a:pPr>
              <a:lnSpc>
                <a:spcPct val="90000"/>
              </a:lnSpc>
              <a:buFontTx/>
              <a:buNone/>
            </a:pPr>
            <a:r>
              <a:rPr lang="en-US" altLang="en-US">
                <a:latin typeface="Lucida Calligraphy" pitchFamily="66" charset="0"/>
              </a:rPr>
              <a:t>Let us pray: </a:t>
            </a:r>
          </a:p>
          <a:p>
            <a:pPr>
              <a:lnSpc>
                <a:spcPct val="90000"/>
              </a:lnSpc>
              <a:buFontTx/>
              <a:buNone/>
            </a:pPr>
            <a:r>
              <a:rPr lang="en-US" altLang="en-US">
                <a:latin typeface="Lucida Calligraphy" pitchFamily="66" charset="0"/>
              </a:rPr>
              <a:t>Pour forth, we beseech you, O Lord,</a:t>
            </a:r>
          </a:p>
          <a:p>
            <a:pPr>
              <a:lnSpc>
                <a:spcPct val="90000"/>
              </a:lnSpc>
              <a:buFontTx/>
              <a:buNone/>
            </a:pPr>
            <a:r>
              <a:rPr lang="en-US" altLang="en-US">
                <a:latin typeface="Lucida Calligraphy" pitchFamily="66" charset="0"/>
              </a:rPr>
              <a:t>	your grace into our hearts,</a:t>
            </a:r>
          </a:p>
          <a:p>
            <a:pPr>
              <a:lnSpc>
                <a:spcPct val="90000"/>
              </a:lnSpc>
              <a:buFontTx/>
              <a:buNone/>
            </a:pPr>
            <a:r>
              <a:rPr lang="en-US" altLang="en-US">
                <a:latin typeface="Lucida Calligraphy" pitchFamily="66" charset="0"/>
              </a:rPr>
              <a:t>that we to whom the incarnation of Christ, your Son,</a:t>
            </a:r>
          </a:p>
          <a:p>
            <a:pPr>
              <a:lnSpc>
                <a:spcPct val="90000"/>
              </a:lnSpc>
              <a:buFontTx/>
              <a:buNone/>
            </a:pPr>
            <a:r>
              <a:rPr lang="en-US" altLang="en-US">
                <a:latin typeface="Lucida Calligraphy" pitchFamily="66" charset="0"/>
              </a:rPr>
              <a:t>was made known by the message of an angel,</a:t>
            </a:r>
          </a:p>
          <a:p>
            <a:pPr>
              <a:lnSpc>
                <a:spcPct val="90000"/>
              </a:lnSpc>
              <a:buFontTx/>
              <a:buNone/>
            </a:pPr>
            <a:r>
              <a:rPr lang="en-US" altLang="en-US">
                <a:latin typeface="Lucida Calligraphy" pitchFamily="66" charset="0"/>
              </a:rPr>
              <a:t>may be brought by his passion and cross</a:t>
            </a:r>
          </a:p>
          <a:p>
            <a:pPr>
              <a:lnSpc>
                <a:spcPct val="90000"/>
              </a:lnSpc>
              <a:buFontTx/>
              <a:buNone/>
            </a:pPr>
            <a:r>
              <a:rPr lang="en-US" altLang="en-US">
                <a:latin typeface="Lucida Calligraphy" pitchFamily="66" charset="0"/>
              </a:rPr>
              <a:t>to the glory of his resurrection,</a:t>
            </a:r>
          </a:p>
          <a:p>
            <a:pPr>
              <a:lnSpc>
                <a:spcPct val="90000"/>
              </a:lnSpc>
              <a:buFontTx/>
              <a:buNone/>
            </a:pPr>
            <a:r>
              <a:rPr lang="en-US" altLang="en-US">
                <a:latin typeface="Lucida Calligraphy" pitchFamily="66" charset="0"/>
              </a:rPr>
              <a:t>through Christ our Lord. Amen.</a:t>
            </a:r>
          </a:p>
        </p:txBody>
      </p:sp>
    </p:spTree>
    <p:extLst>
      <p:ext uri="{BB962C8B-B14F-4D97-AF65-F5344CB8AC3E}">
        <p14:creationId xmlns:p14="http://schemas.microsoft.com/office/powerpoint/2010/main" val="540410786"/>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540250" y="3017838"/>
            <a:ext cx="635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a:endParaRPr lang="en-US" altLang="en-US" b="1" u="sng">
              <a:latin typeface="Lucida Calligraphy" pitchFamily="66" charset="0"/>
            </a:endParaRPr>
          </a:p>
          <a:p>
            <a:pPr algn="ctr"/>
            <a:endParaRPr lang="en-US" altLang="en-US">
              <a:latin typeface="Lucida Calligraphy" pitchFamily="66" charset="0"/>
            </a:endParaRPr>
          </a:p>
          <a:p>
            <a:pPr algn="ctr"/>
            <a:r>
              <a:rPr lang="en-US" altLang="en-US"/>
              <a:t> </a:t>
            </a:r>
          </a:p>
        </p:txBody>
      </p:sp>
      <p:sp>
        <p:nvSpPr>
          <p:cNvPr id="2053" name="Rectangle 5"/>
          <p:cNvSpPr>
            <a:spLocks noGrp="1" noChangeArrowheads="1"/>
          </p:cNvSpPr>
          <p:nvPr>
            <p:ph type="title"/>
          </p:nvPr>
        </p:nvSpPr>
        <p:spPr/>
        <p:txBody>
          <a:bodyPr/>
          <a:lstStyle/>
          <a:p>
            <a:r>
              <a:rPr lang="en-US" altLang="en-US" sz="4000" b="1">
                <a:effectLst>
                  <a:outerShdw blurRad="38100" dist="38100" dir="2700000" algn="tl">
                    <a:srgbClr val="FFFFFF"/>
                  </a:outerShdw>
                </a:effectLst>
                <a:latin typeface="Lucida Calligraphy" pitchFamily="66" charset="0"/>
              </a:rPr>
              <a:t>The Memorare</a:t>
            </a:r>
          </a:p>
        </p:txBody>
      </p:sp>
      <p:sp>
        <p:nvSpPr>
          <p:cNvPr id="2062" name="Rectangle 14"/>
          <p:cNvSpPr>
            <a:spLocks noGrp="1" noChangeArrowheads="1"/>
          </p:cNvSpPr>
          <p:nvPr>
            <p:ph type="body" idx="1"/>
          </p:nvPr>
        </p:nvSpPr>
        <p:spPr>
          <a:xfrm>
            <a:off x="539750" y="1412875"/>
            <a:ext cx="8229600" cy="3600450"/>
          </a:xfrm>
        </p:spPr>
        <p:txBody>
          <a:bodyPr/>
          <a:lstStyle/>
          <a:p>
            <a:pPr>
              <a:buFontTx/>
              <a:buNone/>
            </a:pPr>
            <a:r>
              <a:rPr lang="en-US" altLang="en-US" sz="2800">
                <a:latin typeface="Lucida Calligraphy" pitchFamily="66" charset="0"/>
              </a:rPr>
              <a:t>Remember, O most loving Virgin Mary,</a:t>
            </a:r>
          </a:p>
          <a:p>
            <a:pPr>
              <a:buFontTx/>
              <a:buNone/>
            </a:pPr>
            <a:r>
              <a:rPr lang="en-US" altLang="en-US" sz="2800">
                <a:latin typeface="Lucida Calligraphy" pitchFamily="66" charset="0"/>
              </a:rPr>
              <a:t>that it is a thing unheard of,</a:t>
            </a:r>
          </a:p>
          <a:p>
            <a:pPr>
              <a:buFontTx/>
              <a:buNone/>
            </a:pPr>
            <a:r>
              <a:rPr lang="en-US" altLang="en-US" sz="2800">
                <a:latin typeface="Lucida Calligraphy" pitchFamily="66" charset="0"/>
              </a:rPr>
              <a:t>that anyone ever had recourse to your protection, </a:t>
            </a:r>
          </a:p>
          <a:p>
            <a:pPr>
              <a:buFontTx/>
              <a:buNone/>
            </a:pPr>
            <a:r>
              <a:rPr lang="en-US" altLang="en-US" sz="2800">
                <a:latin typeface="Lucida Calligraphy" pitchFamily="66" charset="0"/>
              </a:rPr>
              <a:t>implored your help, </a:t>
            </a:r>
          </a:p>
          <a:p>
            <a:pPr>
              <a:buFontTx/>
              <a:buNone/>
            </a:pPr>
            <a:r>
              <a:rPr lang="en-US" altLang="en-US" sz="2800">
                <a:latin typeface="Lucida Calligraphy" pitchFamily="66" charset="0"/>
              </a:rPr>
              <a:t>or sought your intercession, </a:t>
            </a:r>
          </a:p>
          <a:p>
            <a:pPr>
              <a:buFontTx/>
              <a:buNone/>
            </a:pPr>
            <a:r>
              <a:rPr lang="en-US" altLang="en-US" sz="2800">
                <a:latin typeface="Lucida Calligraphy" pitchFamily="66" charset="0"/>
              </a:rPr>
              <a:t>and was left forsaken.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4203953"/>
            <a:ext cx="1450107" cy="2331362"/>
          </a:xfrm>
          <a:prstGeom prst="rect">
            <a:avLst/>
          </a:prstGeom>
        </p:spPr>
      </p:pic>
    </p:spTree>
    <p:extLst>
      <p:ext uri="{BB962C8B-B14F-4D97-AF65-F5344CB8AC3E}">
        <p14:creationId xmlns:p14="http://schemas.microsoft.com/office/powerpoint/2010/main" val="3788534077"/>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836613"/>
            <a:ext cx="8229600" cy="4105275"/>
          </a:xfrm>
        </p:spPr>
        <p:txBody>
          <a:bodyPr/>
          <a:lstStyle/>
          <a:p>
            <a:pPr>
              <a:buFontTx/>
              <a:buNone/>
            </a:pPr>
            <a:r>
              <a:rPr lang="en-US" altLang="en-US" dirty="0">
                <a:latin typeface="Lucida Calligraphy" pitchFamily="66" charset="0"/>
              </a:rPr>
              <a:t>Filled therefore with confidence in your </a:t>
            </a:r>
          </a:p>
          <a:p>
            <a:pPr>
              <a:buFontTx/>
              <a:buNone/>
            </a:pPr>
            <a:r>
              <a:rPr lang="en-US" altLang="en-US" dirty="0">
                <a:latin typeface="Lucida Calligraphy" pitchFamily="66" charset="0"/>
              </a:rPr>
              <a:t>goodness</a:t>
            </a:r>
          </a:p>
          <a:p>
            <a:pPr>
              <a:buFontTx/>
              <a:buNone/>
            </a:pPr>
            <a:r>
              <a:rPr lang="en-US" altLang="en-US" dirty="0">
                <a:latin typeface="Lucida Calligraphy" pitchFamily="66" charset="0"/>
              </a:rPr>
              <a:t>I fly to you, O Mother, Virgin of virgins.</a:t>
            </a:r>
          </a:p>
          <a:p>
            <a:pPr>
              <a:buFontTx/>
              <a:buNone/>
            </a:pPr>
            <a:r>
              <a:rPr lang="en-US" altLang="en-US" dirty="0">
                <a:latin typeface="Lucida Calligraphy" pitchFamily="66" charset="0"/>
              </a:rPr>
              <a:t>To you I come, before you I stand,</a:t>
            </a:r>
          </a:p>
          <a:p>
            <a:pPr>
              <a:buFontTx/>
              <a:buNone/>
            </a:pPr>
            <a:r>
              <a:rPr lang="en-US" altLang="en-US" dirty="0">
                <a:latin typeface="Lucida Calligraphy" pitchFamily="66" charset="0"/>
              </a:rPr>
              <a:t>a sorrowful sinner.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4203953"/>
            <a:ext cx="1450107" cy="2331362"/>
          </a:xfrm>
          <a:prstGeom prst="rect">
            <a:avLst/>
          </a:prstGeom>
        </p:spPr>
      </p:pic>
    </p:spTree>
    <p:extLst>
      <p:ext uri="{BB962C8B-B14F-4D97-AF65-F5344CB8AC3E}">
        <p14:creationId xmlns:p14="http://schemas.microsoft.com/office/powerpoint/2010/main" val="2347633407"/>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95288" y="1484313"/>
            <a:ext cx="8229600" cy="3455987"/>
          </a:xfrm>
        </p:spPr>
        <p:txBody>
          <a:bodyPr/>
          <a:lstStyle/>
          <a:p>
            <a:pPr>
              <a:buFontTx/>
              <a:buNone/>
            </a:pPr>
            <a:r>
              <a:rPr lang="en-US" altLang="en-US">
                <a:latin typeface="Lucida Calligraphy" pitchFamily="66" charset="0"/>
              </a:rPr>
              <a:t>Despise not my poor words,</a:t>
            </a:r>
          </a:p>
          <a:p>
            <a:pPr>
              <a:buFontTx/>
              <a:buNone/>
            </a:pPr>
            <a:r>
              <a:rPr lang="en-US" altLang="en-US">
                <a:latin typeface="Lucida Calligraphy" pitchFamily="66" charset="0"/>
              </a:rPr>
              <a:t>O Mother of the Word of God,</a:t>
            </a:r>
          </a:p>
          <a:p>
            <a:pPr>
              <a:buFontTx/>
              <a:buNone/>
            </a:pPr>
            <a:r>
              <a:rPr lang="en-US" altLang="en-US">
                <a:latin typeface="Lucida Calligraphy" pitchFamily="66" charset="0"/>
              </a:rPr>
              <a:t>but graciously hear </a:t>
            </a:r>
          </a:p>
          <a:p>
            <a:pPr>
              <a:buFontTx/>
              <a:buNone/>
            </a:pPr>
            <a:r>
              <a:rPr lang="en-US" altLang="en-US">
                <a:latin typeface="Lucida Calligraphy" pitchFamily="66" charset="0"/>
              </a:rPr>
              <a:t>and grant my prayer. Amen.</a:t>
            </a:r>
          </a:p>
          <a:p>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4203953"/>
            <a:ext cx="1450107" cy="2331362"/>
          </a:xfrm>
          <a:prstGeom prst="rect">
            <a:avLst/>
          </a:prstGeom>
        </p:spPr>
      </p:pic>
    </p:spTree>
    <p:extLst>
      <p:ext uri="{BB962C8B-B14F-4D97-AF65-F5344CB8AC3E}">
        <p14:creationId xmlns:p14="http://schemas.microsoft.com/office/powerpoint/2010/main" val="1202443395"/>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1</a:t>
            </a:r>
            <a:r>
              <a:rPr lang="en-GB" baseline="30000" dirty="0">
                <a:effectLst>
                  <a:outerShdw blurRad="38100" dist="38100" dir="2700000" algn="tl">
                    <a:srgbClr val="000000">
                      <a:alpha val="43137"/>
                    </a:srgbClr>
                  </a:outerShdw>
                </a:effectLst>
                <a:latin typeface="Bradley Hand ITC" panose="03070402050302030203" pitchFamily="66" charset="0"/>
              </a:rPr>
              <a:t>st</a:t>
            </a:r>
            <a:r>
              <a:rPr lang="en-GB" dirty="0">
                <a:effectLst>
                  <a:outerShdw blurRad="38100" dist="38100" dir="2700000" algn="tl">
                    <a:srgbClr val="000000">
                      <a:alpha val="43137"/>
                    </a:srgbClr>
                  </a:outerShdw>
                </a:effectLst>
                <a:latin typeface="Bradley Hand ITC" panose="03070402050302030203" pitchFamily="66" charset="0"/>
              </a:rPr>
              <a:t> Joyful Mystery: </a:t>
            </a:r>
          </a:p>
        </p:txBody>
      </p:sp>
      <p:sp>
        <p:nvSpPr>
          <p:cNvPr id="3" name="Content Placeholder 2"/>
          <p:cNvSpPr>
            <a:spLocks noGrp="1"/>
          </p:cNvSpPr>
          <p:nvPr>
            <p:ph idx="1"/>
          </p:nvPr>
        </p:nvSpPr>
        <p:spPr>
          <a:xfrm>
            <a:off x="575556" y="1417638"/>
            <a:ext cx="7992888" cy="4819674"/>
          </a:xfrm>
        </p:spPr>
        <p:txBody>
          <a:bodyPr>
            <a:normAutofit fontScale="92500" lnSpcReduction="20000"/>
          </a:bodyPr>
          <a:lstStyle/>
          <a:p>
            <a:pPr marL="0" indent="0" algn="ctr">
              <a:buNone/>
            </a:pPr>
            <a:r>
              <a:rPr lang="en-US" b="1" dirty="0">
                <a:latin typeface="Bradley Hand ITC" panose="03070402050302030203" pitchFamily="66" charset="0"/>
              </a:rPr>
              <a:t>The Annunciation of Gabriel to Mary</a:t>
            </a:r>
            <a:r>
              <a:rPr lang="en-US" dirty="0">
                <a:latin typeface="Bradley Hand ITC" panose="03070402050302030203" pitchFamily="66" charset="0"/>
              </a:rPr>
              <a:t> </a:t>
            </a:r>
            <a:br>
              <a:rPr lang="en-US" dirty="0">
                <a:latin typeface="Bradley Hand ITC" panose="03070402050302030203" pitchFamily="66" charset="0"/>
              </a:rPr>
            </a:br>
            <a:r>
              <a:rPr lang="en-US" dirty="0">
                <a:latin typeface="Bradley Hand ITC" panose="03070402050302030203" pitchFamily="66" charset="0"/>
              </a:rPr>
              <a:t/>
            </a:r>
            <a:br>
              <a:rPr lang="en-US" dirty="0">
                <a:latin typeface="Bradley Hand ITC" panose="03070402050302030203" pitchFamily="66" charset="0"/>
              </a:rPr>
            </a:br>
            <a:endParaRPr lang="en-US" dirty="0">
              <a:latin typeface="Bradley Hand ITC" panose="03070402050302030203" pitchFamily="66" charset="0"/>
            </a:endParaRPr>
          </a:p>
          <a:p>
            <a:pPr algn="ctr"/>
            <a:endParaRPr lang="en-US" dirty="0">
              <a:latin typeface="Bradley Hand ITC" panose="03070402050302030203" pitchFamily="66" charset="0"/>
            </a:endParaRPr>
          </a:p>
          <a:p>
            <a:pPr algn="ct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 The humility of the Blessed Virgin when the Angel Gabriel greeted her with these words: "Hail full of grace". </a:t>
            </a:r>
            <a:br>
              <a:rPr lang="en-US" sz="2400" dirty="0">
                <a:latin typeface="Bradley Hand ITC" panose="03070402050302030203" pitchFamily="66" charset="0"/>
              </a:rPr>
            </a:br>
            <a:r>
              <a:rPr lang="en-US" sz="2400" i="1" dirty="0">
                <a:latin typeface="Bradley Hand ITC" panose="03070402050302030203" pitchFamily="66" charset="0"/>
              </a:rPr>
              <a:t>Luke 1:26</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p:cNvPicPr>
            <a:picLocks noChangeAspect="1"/>
          </p:cNvPicPr>
          <p:nvPr/>
        </p:nvPicPr>
        <p:blipFill>
          <a:blip r:embed="rId3"/>
          <a:stretch>
            <a:fillRect/>
          </a:stretch>
        </p:blipFill>
        <p:spPr>
          <a:xfrm>
            <a:off x="2844167" y="1925865"/>
            <a:ext cx="3455665" cy="2636938"/>
          </a:xfrm>
          <a:prstGeom prst="rect">
            <a:avLst/>
          </a:prstGeom>
        </p:spPr>
      </p:pic>
    </p:spTree>
    <p:custDataLst>
      <p:tags r:id="rId1"/>
    </p:custDataLst>
    <p:extLst>
      <p:ext uri="{BB962C8B-B14F-4D97-AF65-F5344CB8AC3E}">
        <p14:creationId xmlns:p14="http://schemas.microsoft.com/office/powerpoint/2010/main" val="3633119459"/>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2</a:t>
            </a:r>
            <a:r>
              <a:rPr lang="en-GB" baseline="30000" dirty="0">
                <a:effectLst>
                  <a:outerShdw blurRad="38100" dist="38100" dir="2700000" algn="tl">
                    <a:srgbClr val="000000">
                      <a:alpha val="43137"/>
                    </a:srgbClr>
                  </a:outerShdw>
                </a:effectLst>
                <a:latin typeface="Bradley Hand ITC" panose="03070402050302030203" pitchFamily="66" charset="0"/>
              </a:rPr>
              <a:t>nd</a:t>
            </a:r>
            <a:r>
              <a:rPr lang="en-GB" dirty="0">
                <a:effectLst>
                  <a:outerShdw blurRad="38100" dist="38100" dir="2700000" algn="tl">
                    <a:srgbClr val="000000">
                      <a:alpha val="43137"/>
                    </a:srgbClr>
                  </a:outerShdw>
                </a:effectLst>
                <a:latin typeface="Bradley Hand ITC" panose="03070402050302030203" pitchFamily="66" charset="0"/>
              </a:rPr>
              <a:t> Joyful Mystery: </a:t>
            </a:r>
          </a:p>
        </p:txBody>
      </p:sp>
      <p:sp>
        <p:nvSpPr>
          <p:cNvPr id="3" name="Content Placeholder 2"/>
          <p:cNvSpPr>
            <a:spLocks noGrp="1"/>
          </p:cNvSpPr>
          <p:nvPr>
            <p:ph idx="1"/>
          </p:nvPr>
        </p:nvSpPr>
        <p:spPr>
          <a:xfrm>
            <a:off x="457200" y="1340768"/>
            <a:ext cx="8229600" cy="4785395"/>
          </a:xfrm>
        </p:spPr>
        <p:txBody>
          <a:bodyPr>
            <a:normAutofit lnSpcReduction="10000"/>
          </a:bodyPr>
          <a:lstStyle/>
          <a:p>
            <a:pPr marL="0" indent="0" algn="ctr">
              <a:buNone/>
            </a:pPr>
            <a:r>
              <a:rPr lang="en-US" b="1" dirty="0">
                <a:latin typeface="Bradley Hand ITC" panose="03070402050302030203" pitchFamily="66" charset="0"/>
              </a:rPr>
              <a:t>The Visitation of Mary to Elizabeth</a:t>
            </a:r>
            <a:r>
              <a:rPr lang="en-US" dirty="0">
                <a:latin typeface="Bradley Hand ITC" panose="03070402050302030203" pitchFamily="66" charset="0"/>
              </a:rPr>
              <a:t> </a:t>
            </a:r>
            <a:br>
              <a:rPr lang="en-US" dirty="0">
                <a:latin typeface="Bradley Hand ITC" panose="03070402050302030203" pitchFamily="66" charset="0"/>
              </a:rPr>
            </a:b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r>
            <a:br>
              <a:rPr lang="en-US"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Mary shows charity in visiting her cousin Elizabeth and remaining with her for three months before the birth of John the Baptist. </a:t>
            </a:r>
            <a:br>
              <a:rPr lang="en-US" sz="2400" dirty="0">
                <a:latin typeface="Bradley Hand ITC" panose="03070402050302030203" pitchFamily="66" charset="0"/>
              </a:rPr>
            </a:br>
            <a:r>
              <a:rPr lang="en-US" sz="2400" i="1" dirty="0">
                <a:latin typeface="Bradley Hand ITC" panose="03070402050302030203" pitchFamily="66" charset="0"/>
              </a:rPr>
              <a:t>Luke 1:39</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descr="File:Champaigne &lt;strong&gt;visitation&lt;/strong&gt;.jp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988840"/>
            <a:ext cx="1734908" cy="2232248"/>
          </a:xfrm>
          <a:prstGeom prst="rect">
            <a:avLst/>
          </a:prstGeom>
        </p:spPr>
      </p:pic>
    </p:spTree>
    <p:custDataLst>
      <p:tags r:id="rId1"/>
    </p:custDataLst>
    <p:extLst>
      <p:ext uri="{BB962C8B-B14F-4D97-AF65-F5344CB8AC3E}">
        <p14:creationId xmlns:p14="http://schemas.microsoft.com/office/powerpoint/2010/main" val="1751023904"/>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3</a:t>
            </a:r>
            <a:r>
              <a:rPr lang="en-GB" baseline="30000" dirty="0">
                <a:effectLst>
                  <a:outerShdw blurRad="38100" dist="38100" dir="2700000" algn="tl">
                    <a:srgbClr val="000000">
                      <a:alpha val="43137"/>
                    </a:srgbClr>
                  </a:outerShdw>
                </a:effectLst>
                <a:latin typeface="Bradley Hand ITC" panose="03070402050302030203" pitchFamily="66" charset="0"/>
              </a:rPr>
              <a:t>rd</a:t>
            </a:r>
            <a:r>
              <a:rPr lang="en-GB" dirty="0">
                <a:effectLst>
                  <a:outerShdw blurRad="38100" dist="38100" dir="2700000" algn="tl">
                    <a:srgbClr val="000000">
                      <a:alpha val="43137"/>
                    </a:srgbClr>
                  </a:outerShdw>
                </a:effectLst>
                <a:latin typeface="Bradley Hand ITC" panose="03070402050302030203" pitchFamily="66" charset="0"/>
              </a:rPr>
              <a:t> Joyful Mystery: </a:t>
            </a:r>
          </a:p>
        </p:txBody>
      </p:sp>
      <p:sp>
        <p:nvSpPr>
          <p:cNvPr id="3" name="Content Placeholder 2"/>
          <p:cNvSpPr>
            <a:spLocks noGrp="1"/>
          </p:cNvSpPr>
          <p:nvPr>
            <p:ph idx="1"/>
          </p:nvPr>
        </p:nvSpPr>
        <p:spPr>
          <a:xfrm>
            <a:off x="457200" y="1268760"/>
            <a:ext cx="8229600" cy="4857403"/>
          </a:xfrm>
        </p:spPr>
        <p:txBody>
          <a:bodyPr>
            <a:normAutofit/>
          </a:bodyPr>
          <a:lstStyle/>
          <a:p>
            <a:pPr marL="0" indent="0" algn="ctr">
              <a:buNone/>
            </a:pPr>
            <a:r>
              <a:rPr lang="en-US" b="1" dirty="0">
                <a:latin typeface="Bradley Hand ITC" panose="03070402050302030203" pitchFamily="66" charset="0"/>
              </a:rPr>
              <a:t>The Birth of Jesus</a:t>
            </a:r>
            <a:r>
              <a:rPr lang="en-US" dirty="0">
                <a:latin typeface="Bradley Hand ITC" panose="03070402050302030203" pitchFamily="66" charset="0"/>
              </a:rPr>
              <a:t> </a:t>
            </a:r>
            <a:br>
              <a:rPr lang="en-US" dirty="0">
                <a:latin typeface="Bradley Hand ITC" panose="03070402050302030203" pitchFamily="66" charset="0"/>
              </a:rPr>
            </a:b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r>
            <a:br>
              <a:rPr lang="en-US"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The poverty, so lovingly accepted by Mary when she placed the Infant Jesus, our God and Redeemer, in a manger in the stable of Bethlehem. </a:t>
            </a:r>
            <a:br>
              <a:rPr lang="en-US" sz="2400" dirty="0">
                <a:latin typeface="Bradley Hand ITC" panose="03070402050302030203" pitchFamily="66" charset="0"/>
              </a:rPr>
            </a:br>
            <a:r>
              <a:rPr lang="en-US" sz="2400" i="1" dirty="0">
                <a:latin typeface="Bradley Hand ITC" panose="03070402050302030203" pitchFamily="66" charset="0"/>
              </a:rPr>
              <a:t>Luke 2:1</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p:cNvPicPr>
            <a:picLocks noChangeAspect="1"/>
          </p:cNvPicPr>
          <p:nvPr/>
        </p:nvPicPr>
        <p:blipFill>
          <a:blip r:embed="rId3"/>
          <a:stretch>
            <a:fillRect/>
          </a:stretch>
        </p:blipFill>
        <p:spPr>
          <a:xfrm>
            <a:off x="2627784" y="1700808"/>
            <a:ext cx="3737992" cy="2336245"/>
          </a:xfrm>
          <a:prstGeom prst="rect">
            <a:avLst/>
          </a:prstGeom>
        </p:spPr>
      </p:pic>
    </p:spTree>
    <p:custDataLst>
      <p:tags r:id="rId1"/>
    </p:custDataLst>
    <p:extLst>
      <p:ext uri="{BB962C8B-B14F-4D97-AF65-F5344CB8AC3E}">
        <p14:creationId xmlns:p14="http://schemas.microsoft.com/office/powerpoint/2010/main" val="1751023904"/>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4</a:t>
            </a:r>
            <a:r>
              <a:rPr lang="en-GB" baseline="30000" dirty="0">
                <a:effectLst>
                  <a:outerShdw blurRad="38100" dist="38100" dir="2700000" algn="tl">
                    <a:srgbClr val="000000">
                      <a:alpha val="43137"/>
                    </a:srgbClr>
                  </a:outerShdw>
                </a:effectLst>
                <a:latin typeface="Bradley Hand ITC" panose="03070402050302030203" pitchFamily="66" charset="0"/>
              </a:rPr>
              <a:t>th</a:t>
            </a:r>
            <a:r>
              <a:rPr lang="en-GB" dirty="0">
                <a:effectLst>
                  <a:outerShdw blurRad="38100" dist="38100" dir="2700000" algn="tl">
                    <a:srgbClr val="000000">
                      <a:alpha val="43137"/>
                    </a:srgbClr>
                  </a:outerShdw>
                </a:effectLst>
                <a:latin typeface="Bradley Hand ITC" panose="03070402050302030203" pitchFamily="66" charset="0"/>
              </a:rPr>
              <a:t>  Joyful Mystery: </a:t>
            </a:r>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pPr marL="0" indent="0" algn="ctr">
              <a:buNone/>
            </a:pPr>
            <a:r>
              <a:rPr lang="en-US" b="1" dirty="0">
                <a:latin typeface="Bradley Hand ITC" panose="03070402050302030203" pitchFamily="66" charset="0"/>
              </a:rPr>
              <a:t>The Presentation of Jesus in the Temple</a:t>
            </a:r>
            <a:r>
              <a:rPr lang="en-US" dirty="0">
                <a:latin typeface="Bradley Hand ITC" panose="03070402050302030203" pitchFamily="66" charset="0"/>
              </a:rPr>
              <a:t> </a:t>
            </a:r>
            <a:br>
              <a:rPr lang="en-US" dirty="0">
                <a:latin typeface="Bradley Hand ITC" panose="03070402050302030203" pitchFamily="66" charset="0"/>
              </a:rPr>
            </a:b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r>
            <a:br>
              <a:rPr lang="en-US"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Mary's obedience to the law of God in presenting the Child Jesus in the Temple. </a:t>
            </a:r>
            <a:br>
              <a:rPr lang="en-US" sz="2400" dirty="0">
                <a:latin typeface="Bradley Hand ITC" panose="03070402050302030203" pitchFamily="66" charset="0"/>
              </a:rPr>
            </a:br>
            <a:r>
              <a:rPr lang="en-US" sz="2400" i="1" dirty="0">
                <a:latin typeface="Bradley Hand ITC" panose="03070402050302030203" pitchFamily="66" charset="0"/>
              </a:rPr>
              <a:t>Luke 2:22</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6" name="Picture 5"/>
          <p:cNvPicPr>
            <a:picLocks noChangeAspect="1"/>
          </p:cNvPicPr>
          <p:nvPr/>
        </p:nvPicPr>
        <p:blipFill>
          <a:blip r:embed="rId3"/>
          <a:stretch>
            <a:fillRect/>
          </a:stretch>
        </p:blipFill>
        <p:spPr>
          <a:xfrm>
            <a:off x="3347864" y="1737271"/>
            <a:ext cx="2149202" cy="3014125"/>
          </a:xfrm>
          <a:prstGeom prst="rect">
            <a:avLst/>
          </a:prstGeom>
        </p:spPr>
      </p:pic>
    </p:spTree>
    <p:custDataLst>
      <p:tags r:id="rId1"/>
    </p:custDataLst>
    <p:extLst>
      <p:ext uri="{BB962C8B-B14F-4D97-AF65-F5344CB8AC3E}">
        <p14:creationId xmlns:p14="http://schemas.microsoft.com/office/powerpoint/2010/main" val="1751023904"/>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Bradley Hand ITC" panose="03070402050302030203" pitchFamily="66" charset="0"/>
              </a:rPr>
              <a:t>5</a:t>
            </a:r>
            <a:r>
              <a:rPr lang="en-GB" baseline="30000" dirty="0">
                <a:effectLst>
                  <a:outerShdw blurRad="38100" dist="38100" dir="2700000" algn="tl">
                    <a:srgbClr val="000000">
                      <a:alpha val="43137"/>
                    </a:srgbClr>
                  </a:outerShdw>
                </a:effectLst>
                <a:latin typeface="Bradley Hand ITC" panose="03070402050302030203" pitchFamily="66" charset="0"/>
              </a:rPr>
              <a:t>th</a:t>
            </a:r>
            <a:r>
              <a:rPr lang="en-GB" dirty="0">
                <a:effectLst>
                  <a:outerShdw blurRad="38100" dist="38100" dir="2700000" algn="tl">
                    <a:srgbClr val="000000">
                      <a:alpha val="43137"/>
                    </a:srgbClr>
                  </a:outerShdw>
                </a:effectLst>
                <a:latin typeface="Bradley Hand ITC" panose="03070402050302030203" pitchFamily="66" charset="0"/>
              </a:rPr>
              <a:t> Joyful Mystery: </a:t>
            </a:r>
          </a:p>
        </p:txBody>
      </p:sp>
      <p:sp>
        <p:nvSpPr>
          <p:cNvPr id="3" name="Content Placeholder 2"/>
          <p:cNvSpPr>
            <a:spLocks noGrp="1"/>
          </p:cNvSpPr>
          <p:nvPr>
            <p:ph idx="1"/>
          </p:nvPr>
        </p:nvSpPr>
        <p:spPr>
          <a:xfrm>
            <a:off x="457200" y="1268760"/>
            <a:ext cx="8229600" cy="4857403"/>
          </a:xfrm>
        </p:spPr>
        <p:txBody>
          <a:bodyPr>
            <a:normAutofit lnSpcReduction="10000"/>
          </a:bodyPr>
          <a:lstStyle/>
          <a:p>
            <a:pPr marL="0" indent="0" algn="ctr">
              <a:buNone/>
            </a:pPr>
            <a:r>
              <a:rPr lang="en-US" b="1" dirty="0">
                <a:latin typeface="Bradley Hand ITC" panose="03070402050302030203" pitchFamily="66" charset="0"/>
              </a:rPr>
              <a:t>Finding Jesus in the Temple</a:t>
            </a:r>
            <a:r>
              <a:rPr lang="en-US" dirty="0">
                <a:latin typeface="Bradley Hand ITC" panose="03070402050302030203" pitchFamily="66" charset="0"/>
              </a:rPr>
              <a:t> </a:t>
            </a:r>
            <a:br>
              <a:rPr lang="en-US" dirty="0">
                <a:latin typeface="Bradley Hand ITC" panose="03070402050302030203" pitchFamily="66" charset="0"/>
              </a:rPr>
            </a:b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endParaRPr lang="en-US" dirty="0">
              <a:latin typeface="Bradley Hand ITC" panose="03070402050302030203" pitchFamily="66" charset="0"/>
            </a:endParaRPr>
          </a:p>
          <a:p>
            <a:pPr marL="0" indent="0" algn="ctr">
              <a:buNone/>
            </a:pPr>
            <a:r>
              <a:rPr lang="en-US" dirty="0">
                <a:latin typeface="Bradley Hand ITC" panose="03070402050302030203" pitchFamily="66" charset="0"/>
              </a:rPr>
              <a:t/>
            </a:r>
            <a:br>
              <a:rPr lang="en-US" dirty="0">
                <a:latin typeface="Bradley Hand ITC" panose="03070402050302030203" pitchFamily="66" charset="0"/>
              </a:rPr>
            </a:br>
            <a:r>
              <a:rPr lang="en-US" sz="2400" dirty="0">
                <a:latin typeface="Bradley Hand ITC" panose="03070402050302030203" pitchFamily="66" charset="0"/>
              </a:rPr>
              <a:t>Reflect on... </a:t>
            </a:r>
            <a:br>
              <a:rPr lang="en-US" sz="2400" dirty="0">
                <a:latin typeface="Bradley Hand ITC" panose="03070402050302030203" pitchFamily="66" charset="0"/>
              </a:rPr>
            </a:br>
            <a:r>
              <a:rPr lang="en-US" sz="2400" dirty="0">
                <a:latin typeface="Bradley Hand ITC" panose="03070402050302030203" pitchFamily="66" charset="0"/>
              </a:rPr>
              <a:t>The deep sorrow with which Mary sought the Child Jesus for three days, and the joy with which she found Him in the midst of the Teachers of the Temple. </a:t>
            </a:r>
            <a:br>
              <a:rPr lang="en-US" sz="2400" dirty="0">
                <a:latin typeface="Bradley Hand ITC" panose="03070402050302030203" pitchFamily="66" charset="0"/>
              </a:rPr>
            </a:br>
            <a:r>
              <a:rPr lang="en-US" sz="2400" i="1" dirty="0">
                <a:latin typeface="Bradley Hand ITC" panose="03070402050302030203" pitchFamily="66" charset="0"/>
              </a:rPr>
              <a:t>Luke 2:41</a:t>
            </a:r>
            <a:endParaRPr lang="en-GB" sz="2400" dirty="0">
              <a:latin typeface="Bradley Hand ITC" panose="03070402050302030203" pitchFamily="66" charset="0"/>
            </a:endParaRPr>
          </a:p>
        </p:txBody>
      </p:sp>
      <p:sp>
        <p:nvSpPr>
          <p:cNvPr id="4" name="Rectangle 3"/>
          <p:cNvSpPr/>
          <p:nvPr/>
        </p:nvSpPr>
        <p:spPr>
          <a:xfrm>
            <a:off x="4031339" y="3244334"/>
            <a:ext cx="242374" cy="369332"/>
          </a:xfrm>
          <a:prstGeom prst="rect">
            <a:avLst/>
          </a:prstGeom>
        </p:spPr>
        <p:txBody>
          <a:bodyPr wrap="none">
            <a:spAutoFit/>
          </a:bodyPr>
          <a:lstStyle/>
          <a:p>
            <a:r>
              <a:rPr lang="en-GB" dirty="0"/>
              <a:t>.</a:t>
            </a:r>
          </a:p>
        </p:txBody>
      </p:sp>
      <p:pic>
        <p:nvPicPr>
          <p:cNvPr id="5" name="Picture 4"/>
          <p:cNvPicPr>
            <a:picLocks noChangeAspect="1"/>
          </p:cNvPicPr>
          <p:nvPr/>
        </p:nvPicPr>
        <p:blipFill>
          <a:blip r:embed="rId3"/>
          <a:stretch>
            <a:fillRect/>
          </a:stretch>
        </p:blipFill>
        <p:spPr>
          <a:xfrm>
            <a:off x="2804007" y="1912242"/>
            <a:ext cx="3535986" cy="2664183"/>
          </a:xfrm>
          <a:prstGeom prst="rect">
            <a:avLst/>
          </a:prstGeom>
        </p:spPr>
      </p:pic>
    </p:spTree>
    <p:custDataLst>
      <p:tags r:id="rId1"/>
    </p:custDataLst>
    <p:extLst>
      <p:ext uri="{BB962C8B-B14F-4D97-AF65-F5344CB8AC3E}">
        <p14:creationId xmlns:p14="http://schemas.microsoft.com/office/powerpoint/2010/main" val="1751023904"/>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effectLst>
                  <a:outerShdw blurRad="38100" dist="38100" dir="2700000" algn="tl">
                    <a:srgbClr val="000000">
                      <a:alpha val="43137"/>
                    </a:srgbClr>
                  </a:outerShdw>
                </a:effectLst>
                <a:latin typeface="Bradley Hand ITC" panose="03070402050302030203" pitchFamily="66" charset="0"/>
              </a:rPr>
              <a:t>The Luminous Mysteries</a:t>
            </a:r>
          </a:p>
        </p:txBody>
      </p:sp>
      <p:sp>
        <p:nvSpPr>
          <p:cNvPr id="3" name="Content Placeholder 2"/>
          <p:cNvSpPr>
            <a:spLocks noGrp="1"/>
          </p:cNvSpPr>
          <p:nvPr>
            <p:ph idx="1"/>
          </p:nvPr>
        </p:nvSpPr>
        <p:spPr/>
        <p:txBody>
          <a:bodyPr/>
          <a:lstStyle/>
          <a:p>
            <a:pPr marL="0" indent="0" algn="ctr">
              <a:buNone/>
            </a:pPr>
            <a:r>
              <a:rPr lang="en-GB" i="1" dirty="0">
                <a:latin typeface="Bradley Hand ITC" panose="03070402050302030203" pitchFamily="66" charset="0"/>
              </a:rPr>
              <a:t>Thursdays</a:t>
            </a:r>
          </a:p>
        </p:txBody>
      </p:sp>
      <p:sp>
        <p:nvSpPr>
          <p:cNvPr id="4" name="TextBox 3"/>
          <p:cNvSpPr txBox="1"/>
          <p:nvPr/>
        </p:nvSpPr>
        <p:spPr>
          <a:xfrm>
            <a:off x="1475656" y="2276872"/>
            <a:ext cx="6264696" cy="369332"/>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2182114"/>
            <a:ext cx="2520280" cy="4615897"/>
          </a:xfrm>
          <a:prstGeom prst="rect">
            <a:avLst/>
          </a:prstGeom>
        </p:spPr>
      </p:pic>
    </p:spTree>
    <p:custDataLst>
      <p:tags r:id="rId1"/>
    </p:custDataLst>
    <p:extLst>
      <p:ext uri="{BB962C8B-B14F-4D97-AF65-F5344CB8AC3E}">
        <p14:creationId xmlns:p14="http://schemas.microsoft.com/office/powerpoint/2010/main" val="1897227446"/>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02E0E49A0D834C8CA0745C24E31B5B" ma:contentTypeVersion="13" ma:contentTypeDescription="Create a new document." ma:contentTypeScope="" ma:versionID="dfacb293b5e9e5b5c3f6da80ee671d26">
  <xsd:schema xmlns:xsd="http://www.w3.org/2001/XMLSchema" xmlns:xs="http://www.w3.org/2001/XMLSchema" xmlns:p="http://schemas.microsoft.com/office/2006/metadata/properties" xmlns:ns2="cb089d7f-fb45-4918-9c36-07e9017b7e6a" xmlns:ns3="37583f25-dd4c-4dad-b2fe-f0275218d541" targetNamespace="http://schemas.microsoft.com/office/2006/metadata/properties" ma:root="true" ma:fieldsID="c0d7764c66c54b756ca9eacad0c0e330" ns2:_="" ns3:_="">
    <xsd:import namespace="cb089d7f-fb45-4918-9c36-07e9017b7e6a"/>
    <xsd:import namespace="37583f25-dd4c-4dad-b2fe-f0275218d5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089d7f-fb45-4918-9c36-07e9017b7e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583f25-dd4c-4dad-b2fe-f0275218d5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F88E7D-8DD4-4E4E-880C-2A48046F5E16}">
  <ds:schemaRefs>
    <ds:schemaRef ds:uri="http://purl.org/dc/terms/"/>
    <ds:schemaRef ds:uri="0e48cc67-19a9-48df-a395-2a5516d4cd5c"/>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3f657657-92e8-4bce-ba7a-2df900a4211b"/>
    <ds:schemaRef ds:uri="http://www.w3.org/XML/1998/namespace"/>
  </ds:schemaRefs>
</ds:datastoreItem>
</file>

<file path=customXml/itemProps2.xml><?xml version="1.0" encoding="utf-8"?>
<ds:datastoreItem xmlns:ds="http://schemas.openxmlformats.org/officeDocument/2006/customXml" ds:itemID="{2F7BD4EB-5155-4813-9A63-FA49E9F91E95}"/>
</file>

<file path=customXml/itemProps3.xml><?xml version="1.0" encoding="utf-8"?>
<ds:datastoreItem xmlns:ds="http://schemas.openxmlformats.org/officeDocument/2006/customXml" ds:itemID="{05545221-C8CA-4A82-ABB8-79DB14B257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294</TotalTime>
  <Words>788</Words>
  <Application>Microsoft Office PowerPoint</Application>
  <PresentationFormat>On-screen Show (4:3)</PresentationFormat>
  <Paragraphs>253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The Rosary</vt:lpstr>
      <vt:lpstr>How to pray the Rosary</vt:lpstr>
      <vt:lpstr>The Joyful Mysteries</vt:lpstr>
      <vt:lpstr>1st Joyful Mystery: </vt:lpstr>
      <vt:lpstr>2nd Joyful Mystery: </vt:lpstr>
      <vt:lpstr>3rd Joyful Mystery: </vt:lpstr>
      <vt:lpstr>4th  Joyful Mystery: </vt:lpstr>
      <vt:lpstr>5th Joyful Mystery: </vt:lpstr>
      <vt:lpstr>The Luminous Mysteries</vt:lpstr>
      <vt:lpstr>1st Luminous Mystery: </vt:lpstr>
      <vt:lpstr>2nd Luminous Mystery: </vt:lpstr>
      <vt:lpstr>3rd Luminous Mystery: </vt:lpstr>
      <vt:lpstr>4th Luminous Mystery: </vt:lpstr>
      <vt:lpstr>5th Luminous Mystery: </vt:lpstr>
      <vt:lpstr>The Sorrowful Mysteries</vt:lpstr>
      <vt:lpstr>1st Sorrowful Mystery: </vt:lpstr>
      <vt:lpstr>2nd Sorrowful Mystery: </vt:lpstr>
      <vt:lpstr>3rd Sorrowful Mystery: </vt:lpstr>
      <vt:lpstr>4th Sorrowful Mystery: </vt:lpstr>
      <vt:lpstr>5th Sorrowful Mystery: </vt:lpstr>
      <vt:lpstr>The Glorious Mysteries</vt:lpstr>
      <vt:lpstr>1st Glorious Mystery: </vt:lpstr>
      <vt:lpstr>2nd Glorious Mystery: </vt:lpstr>
      <vt:lpstr>3rd Glorious Mystery: </vt:lpstr>
      <vt:lpstr>4th Glorious Mystery: </vt:lpstr>
      <vt:lpstr>5th Glorious Mystery: </vt:lpstr>
      <vt:lpstr>The Creed</vt:lpstr>
      <vt:lpstr>Hail Holy Queen</vt:lpstr>
      <vt:lpstr>Rosary Prayer</vt:lpstr>
      <vt:lpstr>Other prayers to Mary…</vt:lpstr>
      <vt:lpstr>The Angelus</vt:lpstr>
      <vt:lpstr>PowerPoint Presentation</vt:lpstr>
      <vt:lpstr>The Memorare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Rosary</dc:title>
  <dc:creator>Lauren Holliday</dc:creator>
  <cp:lastModifiedBy>len11</cp:lastModifiedBy>
  <cp:revision>57</cp:revision>
  <dcterms:created xsi:type="dcterms:W3CDTF">2017-10-10T17:36:46Z</dcterms:created>
  <dcterms:modified xsi:type="dcterms:W3CDTF">2019-10-01T20:56:06Z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0x0101008402E0E49A0D834C8CA0745C24E31B5B</vt:lpwstr>
  </property>
</Properties>
</file>