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0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Science at St Joseph’s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 Joseph's Catholic Primary School, Warndon">
            <a:extLst>
              <a:ext uri="{FF2B5EF4-FFF2-40B4-BE49-F238E27FC236}">
                <a16:creationId xmlns:a16="http://schemas.microsoft.com/office/drawing/2014/main" id="{E4929E0F-D447-49C0-9635-0EAB283F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23" y="3766414"/>
            <a:ext cx="5715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4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When I leave St Joseph’s…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752475" y="3291737"/>
            <a:ext cx="1205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ndara" panose="020E0502030303020204" pitchFamily="34" charset="0"/>
              </a:rPr>
              <a:t>I am going to be a Scientist…</a:t>
            </a:r>
            <a:endParaRPr lang="en-GB" sz="4000" dirty="0">
              <a:highlight>
                <a:srgbClr val="FFFF00"/>
              </a:highlight>
              <a:latin typeface="Candara" panose="020E05020303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F880C-F0E0-458D-A384-0D8CE2676CB9}"/>
              </a:ext>
            </a:extLst>
          </p:cNvPr>
          <p:cNvSpPr txBox="1"/>
          <p:nvPr/>
        </p:nvSpPr>
        <p:spPr>
          <a:xfrm>
            <a:off x="342900" y="4653954"/>
            <a:ext cx="11633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ndara" panose="020E0502030303020204" pitchFamily="34" charset="0"/>
              </a:rPr>
              <a:t>What will this look like?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595248"/>
            <a:ext cx="3229121" cy="1878162"/>
          </a:xfrm>
          <a:prstGeom prst="rect">
            <a:avLst/>
          </a:prstGeom>
        </p:spPr>
      </p:pic>
      <p:pic>
        <p:nvPicPr>
          <p:cNvPr id="1026" name="Picture 2" descr="4,601 BEST Kids Science Clipart IMAGES, STOCK PHOTOS &amp; VECTOR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78" y="5038628"/>
            <a:ext cx="3604671" cy="17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9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55722" y="3663676"/>
            <a:ext cx="68067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dirty="0">
                <a:latin typeface="Candara" panose="020E0502030303020204" pitchFamily="34" charset="0"/>
              </a:rPr>
              <a:t>think independently and ask questions about working scientifically and the knowledge and skills that it brings.  </a:t>
            </a:r>
          </a:p>
          <a:p>
            <a:pPr fontAlgn="base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86" y="4421233"/>
            <a:ext cx="203835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165" y="4494673"/>
            <a:ext cx="2009775" cy="22764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7033" y="6205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have…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68597" y="3332632"/>
            <a:ext cx="858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dirty="0">
                <a:latin typeface="Candara" panose="020E0502030303020204" pitchFamily="34" charset="0"/>
              </a:rPr>
              <a:t>confidence and competence in a full range of practical skills, taking the initiative in, for example, planning and carrying out scientific investigations.  </a:t>
            </a:r>
          </a:p>
          <a:p>
            <a:pPr fontAlgn="base"/>
            <a:endParaRPr lang="en-GB" sz="2800" dirty="0"/>
          </a:p>
        </p:txBody>
      </p:sp>
      <p:sp>
        <p:nvSpPr>
          <p:cNvPr id="4" name="AutoShape 2" descr="How to Teach Students to Think Like Scientists | Science experiments kids,  Science for kids, Scienc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9775"/>
          <a:stretch/>
        </p:blipFill>
        <p:spPr>
          <a:xfrm>
            <a:off x="0" y="4528457"/>
            <a:ext cx="2998895" cy="2226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3586" b="13660"/>
          <a:stretch/>
        </p:blipFill>
        <p:spPr>
          <a:xfrm>
            <a:off x="8791246" y="4382458"/>
            <a:ext cx="3261417" cy="23728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9320" y="6468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have…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00376" y="3263567"/>
            <a:ext cx="84496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dirty="0">
                <a:latin typeface="Candara" panose="020E0502030303020204" pitchFamily="34" charset="0"/>
              </a:rPr>
              <a:t>excellent scientific knowledge and understanding which is demonstrated in written and verbal explanations, solving challenging problems and reporting scientific findings.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643" y="4740351"/>
            <a:ext cx="2863763" cy="2117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89" y="4110446"/>
            <a:ext cx="2037631" cy="249936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4451" y="563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have…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25609" y="3263567"/>
            <a:ext cx="93291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dirty="0">
                <a:latin typeface="Candara" panose="020E0502030303020204" pitchFamily="34" charset="0"/>
              </a:rPr>
              <a:t>high levels of originality, imagination or innovation in the application of skills.</a:t>
            </a:r>
            <a:r>
              <a:rPr lang="en-GB" sz="2800" dirty="0"/>
              <a:t> </a:t>
            </a:r>
          </a:p>
          <a:p>
            <a:pPr algn="ctr" fontAlgn="base"/>
            <a:r>
              <a:rPr lang="en-GB" sz="28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11" y="4153989"/>
            <a:ext cx="2451950" cy="2484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123" y="3814354"/>
            <a:ext cx="1310490" cy="289002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3525" y="4761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4878" y="3429000"/>
            <a:ext cx="8083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dirty="0">
                <a:latin typeface="Candara" panose="020E0502030303020204" pitchFamily="34" charset="0"/>
              </a:rPr>
              <a:t>undertake practical work in a variety of contexts, including fieldwork.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05" y="3544389"/>
            <a:ext cx="1590675" cy="3069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884" y="4127863"/>
            <a:ext cx="3503915" cy="2654481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7696" y="658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have…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1299" y="3218187"/>
            <a:ext cx="7883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dirty="0">
                <a:latin typeface="Candara" panose="020E0502030303020204" pitchFamily="34" charset="0"/>
              </a:rPr>
              <a:t>a passion for science and its application in past, present and future technologies.</a:t>
            </a:r>
            <a:r>
              <a:rPr lang="en-GB" sz="28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8" b="98482" l="3711" r="974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4366" y="3856684"/>
            <a:ext cx="3195251" cy="287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65" y="3773625"/>
            <a:ext cx="2952952" cy="287054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58309" y="658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35E7700B617A488EE02E40834BEA30" ma:contentTypeVersion="13" ma:contentTypeDescription="Create a new document." ma:contentTypeScope="" ma:versionID="f306bbf19104f6051b359a9abe7231fc">
  <xsd:schema xmlns:xsd="http://www.w3.org/2001/XMLSchema" xmlns:xs="http://www.w3.org/2001/XMLSchema" xmlns:p="http://schemas.microsoft.com/office/2006/metadata/properties" xmlns:ns2="0e48cc67-19a9-48df-a395-2a5516d4cd5c" xmlns:ns3="3f657657-92e8-4bce-ba7a-2df900a4211b" targetNamespace="http://schemas.microsoft.com/office/2006/metadata/properties" ma:root="true" ma:fieldsID="81b60516e53f158d5bda8559189ecb38" ns2:_="" ns3:_="">
    <xsd:import namespace="0e48cc67-19a9-48df-a395-2a5516d4cd5c"/>
    <xsd:import namespace="3f657657-92e8-4bce-ba7a-2df900a42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8cc67-19a9-48df-a395-2a5516d4c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57657-92e8-4bce-ba7a-2df900a42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0701F8-624D-4537-9179-5BF9633F1A2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f657657-92e8-4bce-ba7a-2df900a4211b"/>
    <ds:schemaRef ds:uri="0e48cc67-19a9-48df-a395-2a5516d4cd5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217CD9-E45E-4F81-B4D1-CE8782540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8cc67-19a9-48df-a395-2a5516d4cd5c"/>
    <ds:schemaRef ds:uri="3f657657-92e8-4bce-ba7a-2df900a42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7773D8-5C2F-447B-9768-A78DB2E5DF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158</Words>
  <Application>Microsoft Office PowerPoint</Application>
  <PresentationFormat>Widescreen</PresentationFormat>
  <Paragraphs>17</Paragraphs>
  <Slides>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SketchyVTI</vt:lpstr>
      <vt:lpstr>Science at St Joseph’s</vt:lpstr>
      <vt:lpstr>When I leave St Joseph’s…</vt:lpstr>
      <vt:lpstr>I will be able to…</vt:lpstr>
      <vt:lpstr>I will have…</vt:lpstr>
      <vt:lpstr>I will have…</vt:lpstr>
      <vt:lpstr>I will have…</vt:lpstr>
      <vt:lpstr>I will be able to…</vt:lpstr>
      <vt:lpstr>I will have…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St Joseph’s</dc:title>
  <dc:creator>Abigail Farmer</dc:creator>
  <cp:lastModifiedBy>L Malpass</cp:lastModifiedBy>
  <cp:revision>18</cp:revision>
  <dcterms:created xsi:type="dcterms:W3CDTF">2021-04-30T08:14:12Z</dcterms:created>
  <dcterms:modified xsi:type="dcterms:W3CDTF">2021-07-06T12:37:08Z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0x0101001F35E7700B617A488EE02E40834BEA30</vt:lpwstr>
  </property>
</Properties>
</file>