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C5B976-C107-4085-8D49-54010D665722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B975FF-B9F3-43B9-8AA6-41C7D6C92E4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976-C107-4085-8D49-54010D665722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75FF-B9F3-43B9-8AA6-41C7D6C92E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CDC5B976-C107-4085-8D49-54010D665722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B975FF-B9F3-43B9-8AA6-41C7D6C92E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976-C107-4085-8D49-54010D665722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75FF-B9F3-43B9-8AA6-41C7D6C92E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C5B976-C107-4085-8D49-54010D665722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EB975FF-B9F3-43B9-8AA6-41C7D6C92E4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976-C107-4085-8D49-54010D665722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75FF-B9F3-43B9-8AA6-41C7D6C92E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976-C107-4085-8D49-54010D665722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75FF-B9F3-43B9-8AA6-41C7D6C92E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976-C107-4085-8D49-54010D665722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75FF-B9F3-43B9-8AA6-41C7D6C92E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C5B976-C107-4085-8D49-54010D665722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75FF-B9F3-43B9-8AA6-41C7D6C92E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976-C107-4085-8D49-54010D665722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75FF-B9F3-43B9-8AA6-41C7D6C92E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976-C107-4085-8D49-54010D665722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75FF-B9F3-43B9-8AA6-41C7D6C92E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DC5B976-C107-4085-8D49-54010D665722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B975FF-B9F3-43B9-8AA6-41C7D6C92E4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dirty="0" smtClean="0"/>
              <a:t>Advent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>
                <a:latin typeface="Boring Boring" pitchFamily="2" charset="0"/>
              </a:rPr>
              <a:t>Preparing for Christmas </a:t>
            </a:r>
            <a:endParaRPr lang="en-GB" sz="4800" b="1" dirty="0">
              <a:latin typeface="Boring Boring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121"/>
            <a:ext cx="7239000" cy="1143000"/>
          </a:xfrm>
        </p:spPr>
        <p:txBody>
          <a:bodyPr/>
          <a:lstStyle/>
          <a:p>
            <a:r>
              <a:rPr lang="en-GB" dirty="0" smtClean="0"/>
              <a:t>Purple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432" y="1196752"/>
            <a:ext cx="7239000" cy="2251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200" b="1" dirty="0" smtClean="0">
                <a:latin typeface="Boring Boring" pitchFamily="2" charset="0"/>
              </a:rPr>
              <a:t>The colour purple means we are preparing for something. </a:t>
            </a:r>
          </a:p>
          <a:p>
            <a:pPr>
              <a:buNone/>
            </a:pPr>
            <a:endParaRPr lang="en-GB" sz="3200" b="1" dirty="0" smtClean="0">
              <a:latin typeface="Boring Boring" pitchFamily="2" charset="0"/>
            </a:endParaRPr>
          </a:p>
          <a:p>
            <a:pPr>
              <a:buNone/>
            </a:pPr>
            <a:r>
              <a:rPr lang="en-GB" sz="3200" b="1" dirty="0" smtClean="0">
                <a:latin typeface="Boring Boring" pitchFamily="2" charset="0"/>
              </a:rPr>
              <a:t>Can anyone think what we are preparing for? </a:t>
            </a:r>
            <a:endParaRPr lang="en-GB" sz="3200" b="1" dirty="0">
              <a:latin typeface="Boring Boring" pitchFamily="2" charset="0"/>
            </a:endParaRPr>
          </a:p>
        </p:txBody>
      </p:sp>
      <p:pic>
        <p:nvPicPr>
          <p:cNvPr id="1027" name="Picture 3" descr="http://t3.gstatic.com/images?q=tbn:ANd9GcR3ku7nx11OeIs-5LV40y2Ud9SHtQ_hIECAA81NnEKfDSb15F-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73016"/>
            <a:ext cx="3816424" cy="2973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Advent Calendars </a:t>
            </a:r>
            <a:endParaRPr lang="en-GB" dirty="0"/>
          </a:p>
        </p:txBody>
      </p:sp>
      <p:pic>
        <p:nvPicPr>
          <p:cNvPr id="16386" name="Picture 2" descr="http://t0.gstatic.com/images?q=tbn:ANd9GcQwFf6moMMNe9HwMNe7tfVAVaUVi7zHiD88UYI7KcqGGlkHU9RA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484685" cy="2999859"/>
          </a:xfrm>
          <a:prstGeom prst="rect">
            <a:avLst/>
          </a:prstGeom>
          <a:noFill/>
        </p:spPr>
      </p:pic>
      <p:pic>
        <p:nvPicPr>
          <p:cNvPr id="16390" name="Picture 6" descr="http://myzerowaste.com/wp-content/uploads/2008/11/advent-c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556792"/>
            <a:ext cx="3438525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0.gstatic.com/images?q=tbn:ANd9GcQQ7Zs2MChFzWma1Uw5F42kvoI_0YeJOebgiFxpwlSiBtHwj2Hk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2664296" cy="4003723"/>
          </a:xfrm>
          <a:prstGeom prst="rect">
            <a:avLst/>
          </a:prstGeom>
          <a:noFill/>
        </p:spPr>
      </p:pic>
      <p:pic>
        <p:nvPicPr>
          <p:cNvPr id="15364" name="Picture 4" descr="http://t1.gstatic.com/images?q=tbn:ANd9GcSBHY0FoGOXlnuiTx2BsK5foYTgsjiO_qwmS5U_FucFbd11UY0-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556792"/>
            <a:ext cx="2466975" cy="1847851"/>
          </a:xfrm>
          <a:prstGeom prst="rect">
            <a:avLst/>
          </a:prstGeom>
          <a:noFill/>
        </p:spPr>
      </p:pic>
      <p:sp>
        <p:nvSpPr>
          <p:cNvPr id="15366" name="AutoShape 6" descr="data:image/jpeg;base64,/9j/4AAQSkZJRgABAQAAAQABAAD/2wCEAAkGBhQSERUUEhQWFRQUGBUWFRQXFxQUFxcVFBQXFRcUFBUYHSYfFxojGRQVHy8gJCcpLC0sFR4xNTAqNSYrLCkBCQoKDgwOGg8PGikkHyQsLCkpKSwsLCosKSksKSwsLCwsLCwsKSwsLCwsLCwsKSwsKSwsLCwsLCwsLCwpLCwsLP/AABEIAOAA4AMBIgACEQEDEQH/xAAcAAACAwEBAQEAAAAAAAAAAAAEBQIDBgcBAAj/xABDEAABAgQDBQUDCQcEAgMAAAABAAIDBBEhBRIxBkFRYXEiMoGRsROh8AcjQlJicrLB0RQVFjOCkuFDg6Lxc8IkVJP/xAAbAQADAQEBAQEAAAAAAAAAAAACAwQBBQAGB//EADERAAIBAgQDBQkAAwEAAAAAAAABAgMRBBIhMQVBURNhcYGxFCIykaHB0eHwI0KSM//aAAwDAQACEQMRAD8AwcHHYZ+lTzCPlsXYdHjzCzH7EOC+MgOCRlR9D75toOIg8Ci4c0NVz39hpoSPNXwpiM3uxHeN/VZlPXl0Ohw4gO9EN9659Cx6Ybrld4U9EdB2wcO/CP8AS78ihcWEp2NhEb4qh0OqTQNs4RpXO3jVtfQop+0sJws8eIcPyQ2Y2M0wiIApysGpS8Y3BG9x6A+popfxWG9yETzcQPRC7jMxrpGFQe9XmJ5LBv2umD3QxvgT6qo4tMu/1D4ABBlZ5XZv3PVEWea3VwHUhYdzZgjtPfe4qSKjiOKm/Z94NIgcHWqHVrcVGvIrMhuVmqdj8HQPHmho20kJm+vS6UyezWaoArlpXlXSvBMoWyh4LciPZeoDNbYONocM9SlsXGpl3LotVD2Zoi5bZ1vBEkuhmVGIa+YdvUv3RFd3nOK6DL4I0bkSMNaDojSBdjm38OnfUqX8NjgujRsOHBRfh4poiSYLsczm8Ea0aLLYjJUXStonAWCyEWUzvDeJRJ6iakU1qAyGCufBNtdERgmy8Z7gBa9FsYsBsKABvopQ4b4MIRBom1FoR5I7sEiYNFlnAF1Qd/NaXB8LmJgfNtLgNTu80nwoumphmcksqK9K3XeZOWZDYGwwA0CwCjp0lUbfIkq1EnaJ+VvYrz2CKovaJx9HkQL7BfGCicq9yrbnsgIYCgZZHBi9yL1z3ZoWmVREvJ1KufbwTPDZfNuQSZigkweFhSMhYQn0nIo+HIUOiU2xisZZ2EZXX01U2RGNJFM1KXaf8J9tIGw2Nq2uereWm87liDGiQSRUljqf0u0oeSF3ei3H0rL3pLQebP4i25iRBEYMzP2Z7X0rUdprwaw3mgIc39VDF40ZkV2X20OHEIEGJFBNQACGlxs6lxZJIUsDmiMe05tQCCK77g2UcOnIga5ri8w82YsFXNLm6OG6oB1C9bcHVOOm+7vdNf3mPJDaJ8tEGQ2iUbEbY52VqRU6GoF1tNn8W/aREIDWiHlFM1XEuroOVPeuXTu0ropEAEGG3tVc1pc132XEVba1td62mx20DA+HCcyExpGURj2C0a9pze/UgC4rfULYpxtcGrONVzcbPvV+X9+DYuhr6GyiJjQKGlvAgjqCNVFrFRYiz3RVlUhDVwhqbWIlEFzBnw0BiMejaBMpp9Ak8VmY3RWPX5mdmJDMS4pE6EGxK8Fq8YjhjSsLNztyVuWwicguLNmNGYwaVWuxyVPsmMabGlVhcAiH2mffuWwbHc67ik1q6imluSzlpYulCILRl1CayW2kaGO8aDckrrqiPwCjpTcXe5HNX0MgHr3OvmQKguJAAtU1udaABHyuAPisLoLmxKd5oJa8dWuA8wVXdI+nF5cpB69jyb2d9jm9QR71S4Lbm6ouERFyeGxYoJhw3OA1Og8zZH7P7OBwMWYq2E29DbN14N9VfiESYmqMl4TmS4s22RpGtXE0FKAmnAEoHLoeuIJ6SiMHbYQDoSLHo7Q+CbbORAXUKM2gPspWHL1LyC0kgEhuW+vE8OCB2fh9qqy9wWbGWYLIuYc1lC4gDSp5quRh6K/EZVrgA8AivvodFlm9hVWbhBtGd2ymy+DSHWjbut3gL0Dt11gmYlBLC1zgSdQ70uupjDoW5tOjj+qmcNZwJ8arFCot7Pzt9jmR4jUjyTOFtiZX/NZi3e25ryqtK7EY7WDJLPdSlaig8ALnwXTP3ZD4X3aetFJsi37Xn+gRyU5bxXz/AEBR4hUo3yaX6fu5yPD3wjFc6KC2I41yOBoOVCKnxWreGzDoAgy78zRkjZWFsN4a4FsQO3EtJB+6CNVtP3bDqCW1PEkkjxRMu2ht6k+qBxm3f7/oauIyUVFRV73v1HUKTOXssc1rR9UgABeNYmuExiYMQE/RPoUAGqqK01PUa0pp5iLWKMR1FNz6ISZioh6Bpp9SgJmKGhFRH06oCNgcxHNGMIB3ut7l66W56crIxW0eJVqKrMsaXmi6TjHyWubDL4kQk8BYBYuSlQ0kC9DSvRIqVkk7E0ndXGODyVAnCplYeUL6PEXObu7k7PYsagXsjCzGpQEIF7uSbs7IosZiXMexvk/li1ohZaNJOWLFeAagA1sHDTcVfC2Mgw6GG1jH/WgxYsQ8wK194NU3dtBKjn/SD6qt218ACjYZp/SFX20eZUp1Vs2Rg4KbfMxXn7TajzflA8qckvxHYqcefmocNrbnLEeD0Ay13gakm2oFkzlduu21rWkAmhq4u6U4Xomh2odWgAT6fZzV0Lni60GZeNsjNuPahuIrXLnhFo6CvlWtN9VF2Dxh2YnzVeIfca0Fa7wD9IkipqQ3Jpv4ledCK9EJPYw+JDc0m5By6WcND4GiLs4rY2PEKjaUrW7v5hWG4bEc0BkWCGttRrTUdWkBGRtlGu7xYTe/s2+G/wCOSxMhtA/PDdmPasejrD3iqexcTdTvG916Ki1qheIc6c9H9EM/4UYO68D46qiZ2aa4UMQDfuSs4g7cT6pJjU+7OKk3b6E/4S6uWEcy9QadapN5ZMextmQO7Hh9CKe8EpJipMuMz3Nc2oFWHNc8qApU6ePFA41Nn2ArviN38GP3eKnWJk3YKdFRi2MmY3DdoTX7rkQMdh0tm/tKyklGv4H0RcOJZZLEzXQjHzsfZuD/ACH6r5uPNBsx3jlH5pHnV7DolSxMwkbrZ7Gnua8ZQARS5qb6o4uWbwua9myo32Rf7Y46lU0cTems251MNSbhewxLS40amEls5W7z4JNL4oW6ItuPu4ou36jZ06jVomol8Khs0aEY1oGgWPbj71J+0xY0k7lqxESKWDqvVsH+VXFvZSbgDRz+yPFckwWBW6+252sdNzGvYZYDnvKIwKM3LcpNV31MSyxyjXIoug8VYJto3pbM4pV9AdFOgLBkNgapOiIJ8yvBGWHhhFd2ndV4HryP3iogpbLkEyj/AJxh+038QWtL7W371jYB7TfvN/EFr20APDj6K7C7MjxK1RJrKKDq2puXjnnTevG62VlyNozcA0LeURg8iVoyT8fHxVZhjqu/3fzWiLuCCBdjN0WcOaTY8O0yn1T6puHCnRJsd77fu/8AsUrE/AJw/wAYsQO0z6QYevfrYE/QPAJgQhNoT81C+8fwrn0/iRfJK2ojkZ1oN3UsdajdzCYQZ9lO+PNe4bDG8V5JqyC3NUMFNwIqmSauS5KXO/0AGTTPrD19EZCfUigcdPouHvIARMGUYTcAeFVfClW8Gi3AbvzSmkw4qjHq/kvyPBEgulGQjEhscImZxL2VNQQBQHShReE4JDeRSKXDg0OvfSpAb43SOWYOnCi12y0PtDw9VRSkm1Gw14t06eSnov7uMrHj5Yj2jRrnAdA4hWw5oJRNx/nHn7b/AMRUGzCFlUamhoBOBZnbPaLJDytNzZEOe6hPBc5xueMSKa6Cy2Ec0gK1a0bIHbdGS8cjeg4YRLFSznXDhOniq5eY7aFqSbKMGE8PruQ5UeNK2IrGuSyHHRUOOkNGD6NYqGZfTsQBxql8bF4bdXtHiEnK3sdGMdBnBd2m/eb+ILVPi7uOi51L7SwfaN+dZQOBJqNAap67bSXNg/Md2Vr3egVuHi4J3RPXjm2NMIluai59tak81nv4kc7+XLTD+kMAdauIUoc3OvHYlKV09pGhtvus0lPzo5st7FEs8ZmiusRp8yVoBEAF1nJLY/EszSWwW5dATEd0Jo0cU6GxM8/vRWNP2WW/5VQxklzKa8lUasGOjjck2KxavAro0e8ko5my+R2SNHi1sDQw2jtad1gseu48FbE2NlKkuYXuOpe97tOpSa01KNgYRlTldoQmMBqQOpQeOAvYzJejiTfdlTDH8AloJY5sBtb9LUIJHilUzOOfrYcBZSxjZ3R9Hg8CsRTU5bMqw+da3MHA106HlQplDxGHxI8CkUE1B5uKuCdKmjYcMoz5v+8h9DxKFvdT+lykMXhcT/aUgXqBwRRHg1Dq/p+DRMx+GNzj4D8ynuGbUuECI+C3K5tAC7tGpNKgaeqwQC0+z7P/AI0TgXNHvWL3dUexHDMPSpOVrvvYI2CXGpuTc9TvR0phZR8vAamstFY3eEq9zhrQTYnJFkBxpuXGtXE8SfVdv2uxuG2VeARWh9FxGCVVRWjJ60rsIhBEUVDCrmlNYgjD1KsbXivC1e0WBXLQ9Xw4iEaFawoWYPn7JQ3GpcHfeLz6lSbsawaMhf2j9FH254qwTjuKDO+rPvfZIrZR/wCUWQ9nsujB4ZUbCwwDVn5oWDirt6MiYlQWu42aOZ3nkEGXNzZk4zjyXkNMIwSHGiZA6HDIFTnNLchvPJOTgshB/mP9qRuaGtbXrcrCYoMrWitSSXE7yeK8hzJIFUaywW1ySWGnVd87S6L87nScM2qhtiNhQWhrHVGrnGuUkXcTvCNmsVJrdc4w+PliwiNfawx/c8A+q2EZyLtG0fO8Tw0KNVKPNfdirHZj53X/AEyfEOoPxlGPf8eKT4yfnP8Abd6j9Ewc+6VN6Inkv8cfP1Fe0b+y2vE+gWWiv1Ke7UxO4PvE+YWbmolGO6FZTjc+p4e1Twafj6srlTZEhCSpsEUCqJDKD91EgvaLwFSCUzpwsz5aGXimHhkZ7dQ5pH91EkgsBsTTmumbGbKMiS7mxml0J96GrQ7xF6dF6nFzllRzuLVo08O79TlMLHYxRH7zinVy6jiPyQS7v5MSJCPA0iN8jQ+9ZTEPkinWV9m+HFHAEw3eTrf8k94eS5Hxca8XzMDtBNPLLuqs9CiLW7SbJzcJh9rAit55SW/3NqPesGY+Wx3I4Q0sZUa3GwjKxsZJv2xSbPI+yYGZD1kdWiIkTZ9XsnwluDNHAcpB6VNnVY2d5ocp41dV7VRqvQp2j9IUj3NRFYae1U/9BDQYBe6laAan8giocPK6h8+PRbsDKSk2iWNP7TRwH5oRkSgV+LOq8dAhgtkDRiEybyY0H/zQfdFaVtY0xx+KrE4eQIrXGwYc5JsBluKnrRTntsodS2HWI77F2+Ljb3odWrJHznGKd66t0XqxpNR80yQNAxg8Xvd+iKj4q1gq4ig13DzWYlIcV7nOJyF5BOUOe6gFAB2cop43JTKFs1De0+2Y6NwdEc63PKHZQejdyyUVomyJ4Wo4pW+ehGdhRZhzTChve3KKOAo01qahxsf8Kl2yEeIC1xawciXO43sAPemuF4K6A5xhZWsdQFjg6I0U0IuKG58+i0MtOEDuQiePbArzH+Vl5LSBc3WhBU+S6GRl/k9fSgiv5UyH1aiofyZzJpliV5uAHoLrZQsZjAdkS4/oin/3RsjjMdzqOdCbwAhuq7kC6IU6Kl/tL6E0qteCvFfUzEP5KIrqVitYPF586D0TKF8kDCLx315C3knkafijWZDf9uHp41SXF8bisbmbiThelBBlXUrzLORTbU1uyeOKxknaLt/eDDJD5LWQzUxQf6P1ctXI4T7JuUPPlT81xnENtJ4HsYlEcP8AwyzfSGksztvif/3ovgIbfRqdTdNbHsRRx1Vf5Xf5H6MhQyNXE9QPyVq/NULbSedaJOTHVsRzfc2iZYZtTMwnZ/bRIjqU+ce+IBXgHHVG6yXIRT4XVq80foBr68fIpJjWw0hNVMxKwXk6vyhj/wD9G0d71yWPtxNv1ikdLKUrjMZ7O1EebneeNUqWKsr2CrcJnShmlJDfHfkEw51TBmXy54OcyKweDqO/5LlW2XycxJCjhGhR4RNM8M0IJrQPYbitNRUc1vnRidST4pXtDCzQCD9ZvuzFKWMbdrEvsqW7OVCCeC+9k7gtizDAdGqwYKOCf7SjPZkYqjhxX3tHc1t3YADuUoGzGbRqz2qJ72d9Ri2TJ0JCKg4NEP0x5IuBDR0Jc/OzpxxNWO0mKXYFMN7vs3dC5h8iCqzDmBZ0EnoWnyuCtJDeQjYc8WDNQEjivdoUR4hWjz9DLw5CPHcKQItQKHsGh/q7vvTOV+TubiG5ZBbz+df5CjR5lNn7YRt2Vo6ISNtJMO1iHwsi7SJk+I4iSsml4AU58mcRjqxC2IwfTLq06sOngFJmzUJo7Tm04ajyVU7icXKavcbcSkTplx3levnOhgqs6yeZpNc0tzUQJaXhd2Jl+7b3VQ0xtGxjsoBdwIoK1481nS5CzMQhwI9K70agUVYqEb7m6/iZjWdmEC6wq41q4mgHSpCLn9oHMDXMAFKB1QDUHs5r6GprwpXqsG2ao5t69prqt0cA4HtAbxr4LQ4lUwnNDS4mgpv1Hl8ckt3jZHJqrLJJgmK7SRHXETK7gBQHjSgoksTGIjhd7uuZ1+t9yqivNDmFL3NrkWAHIIZwoaGx4J8IpFCll0izS4JtJ2g2LqdIhOnDMDYdR4pbjeMe2f2bMbZooBXdmPxYJY0V3L4Ei61U4p3FqEVLMj3MouKkG3XwqKHfqEYWa5WP0TRLmi4TFDIrwy3Pk1w8dgePqlaPlYjg0AAdTzSKmwGP/wDJeP5DlbDw8xQQBWhB9UIM/EeS6dgGCQ2QWODe09jC41Jqctd+mp0SFG5wpSUTEy+yTjuTCDsUTyW79iOCriy1d5Rdn1F9oZaBsU06pzKbNw2CzQm8KEr2y5TI0ri5VDiUKMN9jz/VFw3INoVjIdNDT08kocMWFTiHsO6IOHHI1HiL+5E+0qx1DuWGgS+XjnKp003j5IQj6a7juhSdGzk+A02N7acbb0u9oqKSdjq8OdlLyLEFOvo4U1/yifaICYjZnH7NvdX80+KK8TUWSwVKzeV2Ydl3FtPe3QjlZOJ3Fqw+DtHU9wrwOvTqs2abvjxUy8kXrT/FPRY6aZy8l+ZKLFzKDV8vmplrD0ktETrX8l8FBe5llgXHoSrpVeP1USV6tsFFFkMXHgjkFBHaCNS5F+FjZNnycSrOyOiUBPIQsEiqI4j8EV3kw1dUkD81DH2GfhC5auxSUn82z7rfwhZSi5Hz1aSja5RkKvZBRH7OrWhVRpa6kcqvQqZAU6AXK+iRANULUuNXeA4f5TdIi1eW5w9hV0MoZpVzHLmnSCmr2JDqDuseSrYVduPQrDRaJUdet1YIQU18sCBZyGMh+N6W5E0nO4fjelqfS2O1w9Jwfj9itzUngNJLubnD0TtwS+DhzzDdEAGURHjmd+nKioi9AsXHYrapn9VW2vkpEorESiyThemp0/6U4EOrqU06caa18OpCjBhZnUsN5J0AGpKPYwNs2mgO8EjXNyArXwNBZC3bQYmkLwfd6heJgIYibwSbNIF81Ce1UggW56oSWli82oKak2A6rVI1O5WRQr1ExpEgZg5rgRW1dONCAhlqdw+8vlm3RS+k5AmGYhNALAcb08NfVepTd2X4XWLPW6p6wJE3UJ8EioS8S/18/sSC7TKWa3oPQLizV2mE6w6D0TcNzPm8VyJxJgNIBNC7ujeei9fFprruCHmYlLNu/wDDzP6Kv2JoL1d9Yq1uxEo3Lq3q6/5cgrWEFUQYAb18botrViVz0tD89sKvY5CtKvYVy2dIKYVc02PRDNKvBseiw0Hqvqryq+qhNKZzun43pamMyeyUuVFLY7XDn7j8fsfIiUxAQoDwTcueAyoGbPTtcbUQ6VznfPh6Jyjm0Y/Fq8U+8i1WvbR19LacNDZWSkmX3A7IuSdKDX80U/DjEqWmhFiCCOh8R8WNDckiRL3QeVgucHBoqTlBoC4gVJtTS4Cvl5GI9zqNvQg2AAra1bA+9Vysd0B5DgRUEHlXRw6ao+bxoua0HVrmuqDY0FiBu+OiCTlfQBtpnzMELIZdEdlAObL3q0BuaGg4b9VdLOYyAcwuQL9QHH1A8Als9iDnkjQG5aNBQkhvma8z0V0HFh7IMIALd9+0NNRpQenNC4ya1Pa8xj7Zoh0A31JO4AV0tQUqPE8wk8mA0GIaHKaBvFxFq8tT4Kc1iVWljdCQSaUrypXQFCQpjLUEZgRpWhtvBWxi7MNBjJhzzUu8BQDwAt/0rF5KS7DD9oC6ugBNaEGnDhVe1QvuOnhGsmpJmo6hO2pG03CaGZA1IHUgJNREnEmvd8/sFt1XYosye5DpmsHONwy3vdy8+B5BhEs+ZdSA32lNSKUHU6LsUOVAaA05abreKowyaufM4lp2Iy8AMFAKkmpOpJ4k7yiWNURD+P1VjGqyMWRtkwzepBQLCd6sATlEU2fnJrlcwpRKYu1xyu7LtwO/7p0d68k0Y5caUWtzqphbHK8Gx6IRhRDTYoAikFekqFV9VYeKZt3Z8R6hAEoqfd2fFv4ggXuVFJaHYwErQfiTzIeFLe0ikGzQKuPAAXUi9X4EW+2dm0qKcC8d0fiI5jkmvRNjcTU90KmXHssDKNIqBvIF65fo3prfs87wYD7Vly3MctRQHrcaV5cVLE5mkweTW014k24XKEZiLTGaSbMq4ig1plAHrfShQJOxN2n+PxJ4/CLModQ65XAUJG8OHGtNLXS1kxQUN6XHInr8VHND4/tEHvFwQ3gdOnH44JSMYqaAEjgOO6qfCm8upM8RFaSeo5L18Yg4qiHJxnbmt6kk+Q/VXw8Fce9EP9IA9arXZcyqMaktov0IOmAqH4k3j5XPkmTMDh7xm+8SUXBkmt7rQOgAQ54odHC1pdF9RTJzbz3YbiK14XpSt+RRobGd9RviXH3UTGHBromklgZce1YJbqLkiyGFyR9+T9BBDw17rF7ieDaN9L+9MZP5PmRbxA6nN7yfebLXSeFNYLUqnMnKXFV5OTJ67opWyp+OvqR2U2ZhS5zw2UO41qVsWTRSyC2ivDlTFJHAqxUnewyZOcQiYExmslIemEhv+PjemxepFVgkrh6jnCi19ff69FKibckPyfElg4UcKj3KcvNRYXdOdv1XE1p9l2vnZElirewDVcy/I6zQ0w/GYcSwOV29jrO8OI5hNob7LHx5IPHodCDyO5WSuJTEKxb7Zu4k0cLbzv8AVA6afwmao0udeFyx8zjc0XBrWhpOjR2ndTwHNT/d00/+ZGI5D/C92NtW0Znb2RoMRjNyGrhu38CkUbGoY1cPC/ops2WZ9IueeZKKbs7DH0B4o4unHS9yqlUqxTUbCp2Og9xj3eFl9KzcerssMUdrmNuINE/ZJAaNV0KXpuWutG2iDl2kvikZ6JKTDzmdEANKWBNtwBdVeswGvec93EEke5aMsHn8XXrZevhrRB27A7NNa6mZ/c7GnuhFyGHsDsziLaCoF+NE6bhoLrjpVWHZyCbuhNPVoqULxC5sbRSpyzZb92wO1qmIatGyMA/6Q8Kj0KtbsXCpYPb0fEH5pfbQfN/L9nVXEbb01/1+iqFKkphLYR9ZBHYp1exHmG77RHUPAX06o+BsfHAJM7HhtaKlznQ3ADeXEi27ma9KtUM2qYMuMLbK1/eQ3lcOaNyPZB4LLS2ETzYLosScextSWNdAY55hjRz20qCdcouN90XJSGIvYHw5mC5rhUCJAdDcRu7NiFtkufr+CV4+M+v0/JqpaAm8rAosPB/e7XZWiTiEAEj5xpoTT63EFFOxjGYeshCePsRHf5TYWJKtdS5m7a1WNC54dvcQh/zMKi0G9sSvlVi8PyuuZ/Nw+ab5H1ATlJErZ0lrEylYXZ6/l/0ud7O/KpBmozILZeZa95oMzGBvUnNoumMZQfG5OhYirvZEWw6CgAXzIVOu9WUXyYS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68" name="AutoShape 8" descr="data:image/jpeg;base64,/9j/4AAQSkZJRgABAQAAAQABAAD/2wCEAAkGBhQSERUUEhQWFRQUGBUWFRQXFxQUFxcVFBQXFRcUFBUYHSYfFxojGRQVHy8gJCcpLC0sFR4xNTAqNSYrLCkBCQoKDgwOGg8PGikkHyQsLCkpKSwsLCosKSksKSwsLCwsLCwsKSwsLCwsLCwsKSwsKSwsLCwsLCwsLCwpLCwsLP/AABEIAOAA4AMBIgACEQEDEQH/xAAcAAACAwEBAQEAAAAAAAAAAAAEBQIDBgcBAAj/xABDEAABAgQDBQUDCQcEAgMAAAABAAIDBBEhBRIxBkFRYXEiMoGRsROh8AcjQlJicrLB0RQVFjOCkuFDg6Lxc8IkVJP/xAAbAQADAQEBAQEAAAAAAAAAAAACAwQBBQAGB//EADERAAIBAgQDBQkAAwEAAAAAAAABAgMRBBIhMQVBURNhcYGxFCIykaHB0eHwI0KSM//aAAwDAQACEQMRAD8AwcHHYZ+lTzCPlsXYdHjzCzH7EOC+MgOCRlR9D75toOIg8Ci4c0NVz39hpoSPNXwpiM3uxHeN/VZlPXl0Ohw4gO9EN9659Cx6Ybrld4U9EdB2wcO/CP8AS78ihcWEp2NhEb4qh0OqTQNs4RpXO3jVtfQop+0sJws8eIcPyQ2Y2M0wiIApysGpS8Y3BG9x6A+popfxWG9yETzcQPRC7jMxrpGFQe9XmJ5LBv2umD3QxvgT6qo4tMu/1D4ABBlZ5XZv3PVEWea3VwHUhYdzZgjtPfe4qSKjiOKm/Z94NIgcHWqHVrcVGvIrMhuVmqdj8HQPHmho20kJm+vS6UyezWaoArlpXlXSvBMoWyh4LciPZeoDNbYONocM9SlsXGpl3LotVD2Zoi5bZ1vBEkuhmVGIa+YdvUv3RFd3nOK6DL4I0bkSMNaDojSBdjm38OnfUqX8NjgujRsOHBRfh4poiSYLsczm8Ea0aLLYjJUXStonAWCyEWUzvDeJRJ6iakU1qAyGCufBNtdERgmy8Z7gBa9FsYsBsKABvopQ4b4MIRBom1FoR5I7sEiYNFlnAF1Qd/NaXB8LmJgfNtLgNTu80nwoumphmcksqK9K3XeZOWZDYGwwA0CwCjp0lUbfIkq1EnaJ+VvYrz2CKovaJx9HkQL7BfGCicq9yrbnsgIYCgZZHBi9yL1z3ZoWmVREvJ1KufbwTPDZfNuQSZigkweFhSMhYQn0nIo+HIUOiU2xisZZ2EZXX01U2RGNJFM1KXaf8J9tIGw2Nq2uereWm87liDGiQSRUljqf0u0oeSF3ei3H0rL3pLQebP4i25iRBEYMzP2Z7X0rUdprwaw3mgIc39VDF40ZkV2X20OHEIEGJFBNQACGlxs6lxZJIUsDmiMe05tQCCK77g2UcOnIga5ri8w82YsFXNLm6OG6oB1C9bcHVOOm+7vdNf3mPJDaJ8tEGQ2iUbEbY52VqRU6GoF1tNn8W/aREIDWiHlFM1XEuroOVPeuXTu0ropEAEGG3tVc1pc132XEVba1td62mx20DA+HCcyExpGURj2C0a9pze/UgC4rfULYpxtcGrONVzcbPvV+X9+DYuhr6GyiJjQKGlvAgjqCNVFrFRYiz3RVlUhDVwhqbWIlEFzBnw0BiMejaBMpp9Ak8VmY3RWPX5mdmJDMS4pE6EGxK8Fq8YjhjSsLNztyVuWwicguLNmNGYwaVWuxyVPsmMabGlVhcAiH2mffuWwbHc67ik1q6imluSzlpYulCILRl1CayW2kaGO8aDckrrqiPwCjpTcXe5HNX0MgHr3OvmQKguJAAtU1udaABHyuAPisLoLmxKd5oJa8dWuA8wVXdI+nF5cpB69jyb2d9jm9QR71S4Lbm6ouERFyeGxYoJhw3OA1Og8zZH7P7OBwMWYq2E29DbN14N9VfiESYmqMl4TmS4s22RpGtXE0FKAmnAEoHLoeuIJ6SiMHbYQDoSLHo7Q+CbbORAXUKM2gPspWHL1LyC0kgEhuW+vE8OCB2fh9qqy9wWbGWYLIuYc1lC4gDSp5quRh6K/EZVrgA8AivvodFlm9hVWbhBtGd2ymy+DSHWjbut3gL0Dt11gmYlBLC1zgSdQ70uupjDoW5tOjj+qmcNZwJ8arFCot7Pzt9jmR4jUjyTOFtiZX/NZi3e25ryqtK7EY7WDJLPdSlaig8ALnwXTP3ZD4X3aetFJsi37Xn+gRyU5bxXz/AEBR4hUo3yaX6fu5yPD3wjFc6KC2I41yOBoOVCKnxWreGzDoAgy78zRkjZWFsN4a4FsQO3EtJB+6CNVtP3bDqCW1PEkkjxRMu2ht6k+qBxm3f7/oauIyUVFRV73v1HUKTOXssc1rR9UgABeNYmuExiYMQE/RPoUAGqqK01PUa0pp5iLWKMR1FNz6ISZioh6Bpp9SgJmKGhFRH06oCNgcxHNGMIB3ut7l66W56crIxW0eJVqKrMsaXmi6TjHyWubDL4kQk8BYBYuSlQ0kC9DSvRIqVkk7E0ndXGODyVAnCplYeUL6PEXObu7k7PYsagXsjCzGpQEIF7uSbs7IosZiXMexvk/li1ohZaNJOWLFeAagA1sHDTcVfC2Mgw6GG1jH/WgxYsQ8wK194NU3dtBKjn/SD6qt218ACjYZp/SFX20eZUp1Vs2Rg4KbfMxXn7TajzflA8qckvxHYqcefmocNrbnLEeD0Ay13gakm2oFkzlduu21rWkAmhq4u6U4Xomh2odWgAT6fZzV0Lni60GZeNsjNuPahuIrXLnhFo6CvlWtN9VF2Dxh2YnzVeIfca0Fa7wD9IkipqQ3Jpv4ledCK9EJPYw+JDc0m5By6WcND4GiLs4rY2PEKjaUrW7v5hWG4bEc0BkWCGttRrTUdWkBGRtlGu7xYTe/s2+G/wCOSxMhtA/PDdmPasejrD3iqexcTdTvG916Ki1qheIc6c9H9EM/4UYO68D46qiZ2aa4UMQDfuSs4g7cT6pJjU+7OKk3b6E/4S6uWEcy9QadapN5ZMextmQO7Hh9CKe8EpJipMuMz3Nc2oFWHNc8qApU6ePFA41Nn2ArviN38GP3eKnWJk3YKdFRi2MmY3DdoTX7rkQMdh0tm/tKyklGv4H0RcOJZZLEzXQjHzsfZuD/ACH6r5uPNBsx3jlH5pHnV7DolSxMwkbrZ7Gnua8ZQARS5qb6o4uWbwua9myo32Rf7Y46lU0cTems251MNSbhewxLS40amEls5W7z4JNL4oW6ItuPu4ou36jZ06jVomol8Khs0aEY1oGgWPbj71J+0xY0k7lqxESKWDqvVsH+VXFvZSbgDRz+yPFckwWBW6+252sdNzGvYZYDnvKIwKM3LcpNV31MSyxyjXIoug8VYJto3pbM4pV9AdFOgLBkNgapOiIJ8yvBGWHhhFd2ndV4HryP3iogpbLkEyj/AJxh+038QWtL7W371jYB7TfvN/EFr20APDj6K7C7MjxK1RJrKKDq2puXjnnTevG62VlyNozcA0LeURg8iVoyT8fHxVZhjqu/3fzWiLuCCBdjN0WcOaTY8O0yn1T6puHCnRJsd77fu/8AsUrE/AJw/wAYsQO0z6QYevfrYE/QPAJgQhNoT81C+8fwrn0/iRfJK2ojkZ1oN3UsdajdzCYQZ9lO+PNe4bDG8V5JqyC3NUMFNwIqmSauS5KXO/0AGTTPrD19EZCfUigcdPouHvIARMGUYTcAeFVfClW8Gi3AbvzSmkw4qjHq/kvyPBEgulGQjEhscImZxL2VNQQBQHShReE4JDeRSKXDg0OvfSpAb43SOWYOnCi12y0PtDw9VRSkm1Gw14t06eSnov7uMrHj5Yj2jRrnAdA4hWw5oJRNx/nHn7b/AMRUGzCFlUamhoBOBZnbPaLJDytNzZEOe6hPBc5xueMSKa6Cy2Ec0gK1a0bIHbdGS8cjeg4YRLFSznXDhOniq5eY7aFqSbKMGE8PruQ5UeNK2IrGuSyHHRUOOkNGD6NYqGZfTsQBxql8bF4bdXtHiEnK3sdGMdBnBd2m/eb+ILVPi7uOi51L7SwfaN+dZQOBJqNAap67bSXNg/Md2Vr3egVuHi4J3RPXjm2NMIluai59tak81nv4kc7+XLTD+kMAdauIUoc3OvHYlKV09pGhtvus0lPzo5st7FEs8ZmiusRp8yVoBEAF1nJLY/EszSWwW5dATEd0Jo0cU6GxM8/vRWNP2WW/5VQxklzKa8lUasGOjjck2KxavAro0e8ko5my+R2SNHi1sDQw2jtad1gseu48FbE2NlKkuYXuOpe97tOpSa01KNgYRlTldoQmMBqQOpQeOAvYzJejiTfdlTDH8AloJY5sBtb9LUIJHilUzOOfrYcBZSxjZ3R9Hg8CsRTU5bMqw+da3MHA106HlQplDxGHxI8CkUE1B5uKuCdKmjYcMoz5v+8h9DxKFvdT+lykMXhcT/aUgXqBwRRHg1Dq/p+DRMx+GNzj4D8ynuGbUuECI+C3K5tAC7tGpNKgaeqwQC0+z7P/AI0TgXNHvWL3dUexHDMPSpOVrvvYI2CXGpuTc9TvR0phZR8vAamstFY3eEq9zhrQTYnJFkBxpuXGtXE8SfVdv2uxuG2VeARWh9FxGCVVRWjJ60rsIhBEUVDCrmlNYgjD1KsbXivC1e0WBXLQ9Xw4iEaFawoWYPn7JQ3GpcHfeLz6lSbsawaMhf2j9FH254qwTjuKDO+rPvfZIrZR/wCUWQ9nsujB4ZUbCwwDVn5oWDirt6MiYlQWu42aOZ3nkEGXNzZk4zjyXkNMIwSHGiZA6HDIFTnNLchvPJOTgshB/mP9qRuaGtbXrcrCYoMrWitSSXE7yeK8hzJIFUaywW1ySWGnVd87S6L87nScM2qhtiNhQWhrHVGrnGuUkXcTvCNmsVJrdc4w+PliwiNfawx/c8A+q2EZyLtG0fO8Tw0KNVKPNfdirHZj53X/AEyfEOoPxlGPf8eKT4yfnP8Abd6j9Ewc+6VN6Inkv8cfP1Fe0b+y2vE+gWWiv1Ke7UxO4PvE+YWbmolGO6FZTjc+p4e1Twafj6srlTZEhCSpsEUCqJDKD91EgvaLwFSCUzpwsz5aGXimHhkZ7dQ5pH91EkgsBsTTmumbGbKMiS7mxml0J96GrQ7xF6dF6nFzllRzuLVo08O79TlMLHYxRH7zinVy6jiPyQS7v5MSJCPA0iN8jQ+9ZTEPkinWV9m+HFHAEw3eTrf8k94eS5Hxca8XzMDtBNPLLuqs9CiLW7SbJzcJh9rAit55SW/3NqPesGY+Wx3I4Q0sZUa3GwjKxsZJv2xSbPI+yYGZD1kdWiIkTZ9XsnwluDNHAcpB6VNnVY2d5ocp41dV7VRqvQp2j9IUj3NRFYae1U/9BDQYBe6laAan8giocPK6h8+PRbsDKSk2iWNP7TRwH5oRkSgV+LOq8dAhgtkDRiEybyY0H/zQfdFaVtY0xx+KrE4eQIrXGwYc5JsBluKnrRTntsodS2HWI77F2+Ljb3odWrJHznGKd66t0XqxpNR80yQNAxg8Xvd+iKj4q1gq4ig13DzWYlIcV7nOJyF5BOUOe6gFAB2cop43JTKFs1De0+2Y6NwdEc63PKHZQejdyyUVomyJ4Wo4pW+ehGdhRZhzTChve3KKOAo01qahxsf8Kl2yEeIC1xawciXO43sAPemuF4K6A5xhZWsdQFjg6I0U0IuKG58+i0MtOEDuQiePbArzH+Vl5LSBc3WhBU+S6GRl/k9fSgiv5UyH1aiofyZzJpliV5uAHoLrZQsZjAdkS4/oin/3RsjjMdzqOdCbwAhuq7kC6IU6Kl/tL6E0qteCvFfUzEP5KIrqVitYPF586D0TKF8kDCLx315C3knkafijWZDf9uHp41SXF8bisbmbiThelBBlXUrzLORTbU1uyeOKxknaLt/eDDJD5LWQzUxQf6P1ctXI4T7JuUPPlT81xnENtJ4HsYlEcP8AwyzfSGksztvif/3ovgIbfRqdTdNbHsRRx1Vf5Xf5H6MhQyNXE9QPyVq/NULbSedaJOTHVsRzfc2iZYZtTMwnZ/bRIjqU+ce+IBXgHHVG6yXIRT4XVq80foBr68fIpJjWw0hNVMxKwXk6vyhj/wD9G0d71yWPtxNv1ikdLKUrjMZ7O1EebneeNUqWKsr2CrcJnShmlJDfHfkEw51TBmXy54OcyKweDqO/5LlW2XycxJCjhGhR4RNM8M0IJrQPYbitNRUc1vnRidST4pXtDCzQCD9ZvuzFKWMbdrEvsqW7OVCCeC+9k7gtizDAdGqwYKOCf7SjPZkYqjhxX3tHc1t3YADuUoGzGbRqz2qJ72d9Ri2TJ0JCKg4NEP0x5IuBDR0Jc/OzpxxNWO0mKXYFMN7vs3dC5h8iCqzDmBZ0EnoWnyuCtJDeQjYc8WDNQEjivdoUR4hWjz9DLw5CPHcKQItQKHsGh/q7vvTOV+TubiG5ZBbz+df5CjR5lNn7YRt2Vo6ISNtJMO1iHwsi7SJk+I4iSsml4AU58mcRjqxC2IwfTLq06sOngFJmzUJo7Tm04ajyVU7icXKavcbcSkTplx3levnOhgqs6yeZpNc0tzUQJaXhd2Jl+7b3VQ0xtGxjsoBdwIoK1481nS5CzMQhwI9K70agUVYqEb7m6/iZjWdmEC6wq41q4mgHSpCLn9oHMDXMAFKB1QDUHs5r6GprwpXqsG2ao5t69prqt0cA4HtAbxr4LQ4lUwnNDS4mgpv1Hl8ckt3jZHJqrLJJgmK7SRHXETK7gBQHjSgoksTGIjhd7uuZ1+t9yqivNDmFL3NrkWAHIIZwoaGx4J8IpFCll0izS4JtJ2g2LqdIhOnDMDYdR4pbjeMe2f2bMbZooBXdmPxYJY0V3L4Ei61U4p3FqEVLMj3MouKkG3XwqKHfqEYWa5WP0TRLmi4TFDIrwy3Pk1w8dgePqlaPlYjg0AAdTzSKmwGP/wDJeP5DlbDw8xQQBWhB9UIM/EeS6dgGCQ2QWODe09jC41Jqctd+mp0SFG5wpSUTEy+yTjuTCDsUTyW79iOCriy1d5Rdn1F9oZaBsU06pzKbNw2CzQm8KEr2y5TI0ri5VDiUKMN9jz/VFw3INoVjIdNDT08kocMWFTiHsO6IOHHI1HiL+5E+0qx1DuWGgS+XjnKp003j5IQj6a7juhSdGzk+A02N7acbb0u9oqKSdjq8OdlLyLEFOvo4U1/yifaICYjZnH7NvdX80+KK8TUWSwVKzeV2Ydl3FtPe3QjlZOJ3Fqw+DtHU9wrwOvTqs2abvjxUy8kXrT/FPRY6aZy8l+ZKLFzKDV8vmplrD0ktETrX8l8FBe5llgXHoSrpVeP1USV6tsFFFkMXHgjkFBHaCNS5F+FjZNnycSrOyOiUBPIQsEiqI4j8EV3kw1dUkD81DH2GfhC5auxSUn82z7rfwhZSi5Hz1aSja5RkKvZBRH7OrWhVRpa6kcqvQqZAU6AXK+iRANULUuNXeA4f5TdIi1eW5w9hV0MoZpVzHLmnSCmr2JDqDuseSrYVduPQrDRaJUdet1YIQU18sCBZyGMh+N6W5E0nO4fjelqfS2O1w9Jwfj9itzUngNJLubnD0TtwS+DhzzDdEAGURHjmd+nKioi9AsXHYrapn9VW2vkpEorESiyThemp0/6U4EOrqU06caa18OpCjBhZnUsN5J0AGpKPYwNs2mgO8EjXNyArXwNBZC3bQYmkLwfd6heJgIYibwSbNIF81Ce1UggW56oSWli82oKak2A6rVI1O5WRQr1ExpEgZg5rgRW1dONCAhlqdw+8vlm3RS+k5AmGYhNALAcb08NfVepTd2X4XWLPW6p6wJE3UJ8EioS8S/18/sSC7TKWa3oPQLizV2mE6w6D0TcNzPm8VyJxJgNIBNC7ujeei9fFprruCHmYlLNu/wDDzP6Kv2JoL1d9Yq1uxEo3Lq3q6/5cgrWEFUQYAb18botrViVz0tD89sKvY5CtKvYVy2dIKYVc02PRDNKvBseiw0Hqvqryq+qhNKZzun43pamMyeyUuVFLY7XDn7j8fsfIiUxAQoDwTcueAyoGbPTtcbUQ6VznfPh6Jyjm0Y/Fq8U+8i1WvbR19LacNDZWSkmX3A7IuSdKDX80U/DjEqWmhFiCCOh8R8WNDckiRL3QeVgucHBoqTlBoC4gVJtTS4Cvl5GI9zqNvQg2AAra1bA+9Vysd0B5DgRUEHlXRw6ao+bxoua0HVrmuqDY0FiBu+OiCTlfQBtpnzMELIZdEdlAObL3q0BuaGg4b9VdLOYyAcwuQL9QHH1A8Als9iDnkjQG5aNBQkhvma8z0V0HFh7IMIALd9+0NNRpQenNC4ya1Pa8xj7Zoh0A31JO4AV0tQUqPE8wk8mA0GIaHKaBvFxFq8tT4Kc1iVWljdCQSaUrypXQFCQpjLUEZgRpWhtvBWxi7MNBjJhzzUu8BQDwAt/0rF5KS7DD9oC6ugBNaEGnDhVe1QvuOnhGsmpJmo6hO2pG03CaGZA1IHUgJNREnEmvd8/sFt1XYosye5DpmsHONwy3vdy8+B5BhEs+ZdSA32lNSKUHU6LsUOVAaA05abreKowyaufM4lp2Iy8AMFAKkmpOpJ4k7yiWNURD+P1VjGqyMWRtkwzepBQLCd6sATlEU2fnJrlcwpRKYu1xyu7LtwO/7p0d68k0Y5caUWtzqphbHK8Gx6IRhRDTYoAikFekqFV9VYeKZt3Z8R6hAEoqfd2fFv4ggXuVFJaHYwErQfiTzIeFLe0ikGzQKuPAAXUi9X4EW+2dm0qKcC8d0fiI5jkmvRNjcTU90KmXHssDKNIqBvIF65fo3prfs87wYD7Vly3MctRQHrcaV5cVLE5mkweTW014k24XKEZiLTGaSbMq4ig1plAHrfShQJOxN2n+PxJ4/CLModQ65XAUJG8OHGtNLXS1kxQUN6XHInr8VHND4/tEHvFwQ3gdOnH44JSMYqaAEjgOO6qfCm8upM8RFaSeo5L18Yg4qiHJxnbmt6kk+Q/VXw8Fce9EP9IA9arXZcyqMaktov0IOmAqH4k3j5XPkmTMDh7xm+8SUXBkmt7rQOgAQ54odHC1pdF9RTJzbz3YbiK14XpSt+RRobGd9RviXH3UTGHBromklgZce1YJbqLkiyGFyR9+T9BBDw17rF7ieDaN9L+9MZP5PmRbxA6nN7yfebLXSeFNYLUqnMnKXFV5OTJ67opWyp+OvqR2U2ZhS5zw2UO41qVsWTRSyC2ivDlTFJHAqxUnewyZOcQiYExmslIemEhv+PjemxepFVgkrh6jnCi19ff69FKibckPyfElg4UcKj3KcvNRYXdOdv1XE1p9l2vnZElirewDVcy/I6zQ0w/GYcSwOV29jrO8OI5hNob7LHx5IPHodCDyO5WSuJTEKxb7Zu4k0cLbzv8AVA6afwmao0udeFyx8zjc0XBrWhpOjR2ndTwHNT/d00/+ZGI5D/C92NtW0Znb2RoMRjNyGrhu38CkUbGoY1cPC/ops2WZ9IueeZKKbs7DH0B4o4unHS9yqlUqxTUbCp2Og9xj3eFl9KzcerssMUdrmNuINE/ZJAaNV0KXpuWutG2iDl2kvikZ6JKTDzmdEANKWBNtwBdVeswGvec93EEke5aMsHn8XXrZevhrRB27A7NNa6mZ/c7GnuhFyGHsDsziLaCoF+NE6bhoLrjpVWHZyCbuhNPVoqULxC5sbRSpyzZb92wO1qmIatGyMA/6Q8Kj0KtbsXCpYPb0fEH5pfbQfN/L9nVXEbb01/1+iqFKkphLYR9ZBHYp1exHmG77RHUPAX06o+BsfHAJM7HhtaKlznQ3ADeXEi27ma9KtUM2qYMuMLbK1/eQ3lcOaNyPZB4LLS2ETzYLosScextSWNdAY55hjRz20qCdcouN90XJSGIvYHw5mC5rhUCJAdDcRu7NiFtkufr+CV4+M+v0/JqpaAm8rAosPB/e7XZWiTiEAEj5xpoTT63EFFOxjGYeshCePsRHf5TYWJKtdS5m7a1WNC54dvcQh/zMKi0G9sSvlVi8PyuuZ/Nw+ab5H1ATlJErZ0lrEylYXZ6/l/0ud7O/KpBmozILZeZa95oMzGBvUnNoumMZQfG5OhYirvZEWw6CgAXzIVOu9WUXyYS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70" name="AutoShape 10" descr="data:image/jpeg;base64,/9j/4AAQSkZJRgABAQAAAQABAAD/2wCEAAkGBhQSERUUEhQWFRQUGBUWFRQXFxQUFxcVFBQXFRcUFBUYHSYfFxojGRQVHy8gJCcpLC0sFR4xNTAqNSYrLCkBCQoKDgwOGg8PGikkHyQsLCkpKSwsLCosKSksKSwsLCwsLCwsKSwsLCwsLCwsKSwsKSwsLCwsLCwsLCwpLCwsLP/AABEIAOAA4AMBIgACEQEDEQH/xAAcAAACAwEBAQEAAAAAAAAAAAAEBQIDBgcBAAj/xABDEAABAgQDBQUDCQcEAgMAAAABAAIDBBEhBRIxBkFRYXEiMoGRsROh8AcjQlJicrLB0RQVFjOCkuFDg6Lxc8IkVJP/xAAbAQADAQEBAQEAAAAAAAAAAAACAwQBBQAGB//EADERAAIBAgQDBQkAAwEAAAAAAAABAgMRBBIhMQVBURNhcYGxFCIykaHB0eHwI0KSM//aAAwDAQACEQMRAD8AwcHHYZ+lTzCPlsXYdHjzCzH7EOC+MgOCRlR9D75toOIg8Ci4c0NVz39hpoSPNXwpiM3uxHeN/VZlPXl0Ohw4gO9EN9659Cx6Ybrld4U9EdB2wcO/CP8AS78ihcWEp2NhEb4qh0OqTQNs4RpXO3jVtfQop+0sJws8eIcPyQ2Y2M0wiIApysGpS8Y3BG9x6A+popfxWG9yETzcQPRC7jMxrpGFQe9XmJ5LBv2umD3QxvgT6qo4tMu/1D4ABBlZ5XZv3PVEWea3VwHUhYdzZgjtPfe4qSKjiOKm/Z94NIgcHWqHVrcVGvIrMhuVmqdj8HQPHmho20kJm+vS6UyezWaoArlpXlXSvBMoWyh4LciPZeoDNbYONocM9SlsXGpl3LotVD2Zoi5bZ1vBEkuhmVGIa+YdvUv3RFd3nOK6DL4I0bkSMNaDojSBdjm38OnfUqX8NjgujRsOHBRfh4poiSYLsczm8Ea0aLLYjJUXStonAWCyEWUzvDeJRJ6iakU1qAyGCufBNtdERgmy8Z7gBa9FsYsBsKABvopQ4b4MIRBom1FoR5I7sEiYNFlnAF1Qd/NaXB8LmJgfNtLgNTu80nwoumphmcksqK9K3XeZOWZDYGwwA0CwCjp0lUbfIkq1EnaJ+VvYrz2CKovaJx9HkQL7BfGCicq9yrbnsgIYCgZZHBi9yL1z3ZoWmVREvJ1KufbwTPDZfNuQSZigkweFhSMhYQn0nIo+HIUOiU2xisZZ2EZXX01U2RGNJFM1KXaf8J9tIGw2Nq2uereWm87liDGiQSRUljqf0u0oeSF3ei3H0rL3pLQebP4i25iRBEYMzP2Z7X0rUdprwaw3mgIc39VDF40ZkV2X20OHEIEGJFBNQACGlxs6lxZJIUsDmiMe05tQCCK77g2UcOnIga5ri8w82YsFXNLm6OG6oB1C9bcHVOOm+7vdNf3mPJDaJ8tEGQ2iUbEbY52VqRU6GoF1tNn8W/aREIDWiHlFM1XEuroOVPeuXTu0ropEAEGG3tVc1pc132XEVba1td62mx20DA+HCcyExpGURj2C0a9pze/UgC4rfULYpxtcGrONVzcbPvV+X9+DYuhr6GyiJjQKGlvAgjqCNVFrFRYiz3RVlUhDVwhqbWIlEFzBnw0BiMejaBMpp9Ak8VmY3RWPX5mdmJDMS4pE6EGxK8Fq8YjhjSsLNztyVuWwicguLNmNGYwaVWuxyVPsmMabGlVhcAiH2mffuWwbHc67ik1q6imluSzlpYulCILRl1CayW2kaGO8aDckrrqiPwCjpTcXe5HNX0MgHr3OvmQKguJAAtU1udaABHyuAPisLoLmxKd5oJa8dWuA8wVXdI+nF5cpB69jyb2d9jm9QR71S4Lbm6ouERFyeGxYoJhw3OA1Og8zZH7P7OBwMWYq2E29DbN14N9VfiESYmqMl4TmS4s22RpGtXE0FKAmnAEoHLoeuIJ6SiMHbYQDoSLHo7Q+CbbORAXUKM2gPspWHL1LyC0kgEhuW+vE8OCB2fh9qqy9wWbGWYLIuYc1lC4gDSp5quRh6K/EZVrgA8AivvodFlm9hVWbhBtGd2ymy+DSHWjbut3gL0Dt11gmYlBLC1zgSdQ70uupjDoW5tOjj+qmcNZwJ8arFCot7Pzt9jmR4jUjyTOFtiZX/NZi3e25ryqtK7EY7WDJLPdSlaig8ALnwXTP3ZD4X3aetFJsi37Xn+gRyU5bxXz/AEBR4hUo3yaX6fu5yPD3wjFc6KC2I41yOBoOVCKnxWreGzDoAgy78zRkjZWFsN4a4FsQO3EtJB+6CNVtP3bDqCW1PEkkjxRMu2ht6k+qBxm3f7/oauIyUVFRV73v1HUKTOXssc1rR9UgABeNYmuExiYMQE/RPoUAGqqK01PUa0pp5iLWKMR1FNz6ISZioh6Bpp9SgJmKGhFRH06oCNgcxHNGMIB3ut7l66W56crIxW0eJVqKrMsaXmi6TjHyWubDL4kQk8BYBYuSlQ0kC9DSvRIqVkk7E0ndXGODyVAnCplYeUL6PEXObu7k7PYsagXsjCzGpQEIF7uSbs7IosZiXMexvk/li1ohZaNJOWLFeAagA1sHDTcVfC2Mgw6GG1jH/WgxYsQ8wK194NU3dtBKjn/SD6qt218ACjYZp/SFX20eZUp1Vs2Rg4KbfMxXn7TajzflA8qckvxHYqcefmocNrbnLEeD0Ay13gakm2oFkzlduu21rWkAmhq4u6U4Xomh2odWgAT6fZzV0Lni60GZeNsjNuPahuIrXLnhFo6CvlWtN9VF2Dxh2YnzVeIfca0Fa7wD9IkipqQ3Jpv4ledCK9EJPYw+JDc0m5By6WcND4GiLs4rY2PEKjaUrW7v5hWG4bEc0BkWCGttRrTUdWkBGRtlGu7xYTe/s2+G/wCOSxMhtA/PDdmPasejrD3iqexcTdTvG916Ki1qheIc6c9H9EM/4UYO68D46qiZ2aa4UMQDfuSs4g7cT6pJjU+7OKk3b6E/4S6uWEcy9QadapN5ZMextmQO7Hh9CKe8EpJipMuMz3Nc2oFWHNc8qApU6ePFA41Nn2ArviN38GP3eKnWJk3YKdFRi2MmY3DdoTX7rkQMdh0tm/tKyklGv4H0RcOJZZLEzXQjHzsfZuD/ACH6r5uPNBsx3jlH5pHnV7DolSxMwkbrZ7Gnua8ZQARS5qb6o4uWbwua9myo32Rf7Y46lU0cTems251MNSbhewxLS40amEls5W7z4JNL4oW6ItuPu4ou36jZ06jVomol8Khs0aEY1oGgWPbj71J+0xY0k7lqxESKWDqvVsH+VXFvZSbgDRz+yPFckwWBW6+252sdNzGvYZYDnvKIwKM3LcpNV31MSyxyjXIoug8VYJto3pbM4pV9AdFOgLBkNgapOiIJ8yvBGWHhhFd2ndV4HryP3iogpbLkEyj/AJxh+038QWtL7W371jYB7TfvN/EFr20APDj6K7C7MjxK1RJrKKDq2puXjnnTevG62VlyNozcA0LeURg8iVoyT8fHxVZhjqu/3fzWiLuCCBdjN0WcOaTY8O0yn1T6puHCnRJsd77fu/8AsUrE/AJw/wAYsQO0z6QYevfrYE/QPAJgQhNoT81C+8fwrn0/iRfJK2ojkZ1oN3UsdajdzCYQZ9lO+PNe4bDG8V5JqyC3NUMFNwIqmSauS5KXO/0AGTTPrD19EZCfUigcdPouHvIARMGUYTcAeFVfClW8Gi3AbvzSmkw4qjHq/kvyPBEgulGQjEhscImZxL2VNQQBQHShReE4JDeRSKXDg0OvfSpAb43SOWYOnCi12y0PtDw9VRSkm1Gw14t06eSnov7uMrHj5Yj2jRrnAdA4hWw5oJRNx/nHn7b/AMRUGzCFlUamhoBOBZnbPaLJDytNzZEOe6hPBc5xueMSKa6Cy2Ec0gK1a0bIHbdGS8cjeg4YRLFSznXDhOniq5eY7aFqSbKMGE8PruQ5UeNK2IrGuSyHHRUOOkNGD6NYqGZfTsQBxql8bF4bdXtHiEnK3sdGMdBnBd2m/eb+ILVPi7uOi51L7SwfaN+dZQOBJqNAap67bSXNg/Md2Vr3egVuHi4J3RPXjm2NMIluai59tak81nv4kc7+XLTD+kMAdauIUoc3OvHYlKV09pGhtvus0lPzo5st7FEs8ZmiusRp8yVoBEAF1nJLY/EszSWwW5dATEd0Jo0cU6GxM8/vRWNP2WW/5VQxklzKa8lUasGOjjck2KxavAro0e8ko5my+R2SNHi1sDQw2jtad1gseu48FbE2NlKkuYXuOpe97tOpSa01KNgYRlTldoQmMBqQOpQeOAvYzJejiTfdlTDH8AloJY5sBtb9LUIJHilUzOOfrYcBZSxjZ3R9Hg8CsRTU5bMqw+da3MHA106HlQplDxGHxI8CkUE1B5uKuCdKmjYcMoz5v+8h9DxKFvdT+lykMXhcT/aUgXqBwRRHg1Dq/p+DRMx+GNzj4D8ynuGbUuECI+C3K5tAC7tGpNKgaeqwQC0+z7P/AI0TgXNHvWL3dUexHDMPSpOVrvvYI2CXGpuTc9TvR0phZR8vAamstFY3eEq9zhrQTYnJFkBxpuXGtXE8SfVdv2uxuG2VeARWh9FxGCVVRWjJ60rsIhBEUVDCrmlNYgjD1KsbXivC1e0WBXLQ9Xw4iEaFawoWYPn7JQ3GpcHfeLz6lSbsawaMhf2j9FH254qwTjuKDO+rPvfZIrZR/wCUWQ9nsujB4ZUbCwwDVn5oWDirt6MiYlQWu42aOZ3nkEGXNzZk4zjyXkNMIwSHGiZA6HDIFTnNLchvPJOTgshB/mP9qRuaGtbXrcrCYoMrWitSSXE7yeK8hzJIFUaywW1ySWGnVd87S6L87nScM2qhtiNhQWhrHVGrnGuUkXcTvCNmsVJrdc4w+PliwiNfawx/c8A+q2EZyLtG0fO8Tw0KNVKPNfdirHZj53X/AEyfEOoPxlGPf8eKT4yfnP8Abd6j9Ewc+6VN6Inkv8cfP1Fe0b+y2vE+gWWiv1Ke7UxO4PvE+YWbmolGO6FZTjc+p4e1Twafj6srlTZEhCSpsEUCqJDKD91EgvaLwFSCUzpwsz5aGXimHhkZ7dQ5pH91EkgsBsTTmumbGbKMiS7mxml0J96GrQ7xF6dF6nFzllRzuLVo08O79TlMLHYxRH7zinVy6jiPyQS7v5MSJCPA0iN8jQ+9ZTEPkinWV9m+HFHAEw3eTrf8k94eS5Hxca8XzMDtBNPLLuqs9CiLW7SbJzcJh9rAit55SW/3NqPesGY+Wx3I4Q0sZUa3GwjKxsZJv2xSbPI+yYGZD1kdWiIkTZ9XsnwluDNHAcpB6VNnVY2d5ocp41dV7VRqvQp2j9IUj3NRFYae1U/9BDQYBe6laAan8giocPK6h8+PRbsDKSk2iWNP7TRwH5oRkSgV+LOq8dAhgtkDRiEybyY0H/zQfdFaVtY0xx+KrE4eQIrXGwYc5JsBluKnrRTntsodS2HWI77F2+Ljb3odWrJHznGKd66t0XqxpNR80yQNAxg8Xvd+iKj4q1gq4ig13DzWYlIcV7nOJyF5BOUOe6gFAB2cop43JTKFs1De0+2Y6NwdEc63PKHZQejdyyUVomyJ4Wo4pW+ehGdhRZhzTChve3KKOAo01qahxsf8Kl2yEeIC1xawciXO43sAPemuF4K6A5xhZWsdQFjg6I0U0IuKG58+i0MtOEDuQiePbArzH+Vl5LSBc3WhBU+S6GRl/k9fSgiv5UyH1aiofyZzJpliV5uAHoLrZQsZjAdkS4/oin/3RsjjMdzqOdCbwAhuq7kC6IU6Kl/tL6E0qteCvFfUzEP5KIrqVitYPF586D0TKF8kDCLx315C3knkafijWZDf9uHp41SXF8bisbmbiThelBBlXUrzLORTbU1uyeOKxknaLt/eDDJD5LWQzUxQf6P1ctXI4T7JuUPPlT81xnENtJ4HsYlEcP8AwyzfSGksztvif/3ovgIbfRqdTdNbHsRRx1Vf5Xf5H6MhQyNXE9QPyVq/NULbSedaJOTHVsRzfc2iZYZtTMwnZ/bRIjqU+ce+IBXgHHVG6yXIRT4XVq80foBr68fIpJjWw0hNVMxKwXk6vyhj/wD9G0d71yWPtxNv1ikdLKUrjMZ7O1EebneeNUqWKsr2CrcJnShmlJDfHfkEw51TBmXy54OcyKweDqO/5LlW2XycxJCjhGhR4RNM8M0IJrQPYbitNRUc1vnRidST4pXtDCzQCD9ZvuzFKWMbdrEvsqW7OVCCeC+9k7gtizDAdGqwYKOCf7SjPZkYqjhxX3tHc1t3YADuUoGzGbRqz2qJ72d9Ri2TJ0JCKg4NEP0x5IuBDR0Jc/OzpxxNWO0mKXYFMN7vs3dC5h8iCqzDmBZ0EnoWnyuCtJDeQjYc8WDNQEjivdoUR4hWjz9DLw5CPHcKQItQKHsGh/q7vvTOV+TubiG5ZBbz+df5CjR5lNn7YRt2Vo6ISNtJMO1iHwsi7SJk+I4iSsml4AU58mcRjqxC2IwfTLq06sOngFJmzUJo7Tm04ajyVU7icXKavcbcSkTplx3levnOhgqs6yeZpNc0tzUQJaXhd2Jl+7b3VQ0xtGxjsoBdwIoK1481nS5CzMQhwI9K70agUVYqEb7m6/iZjWdmEC6wq41q4mgHSpCLn9oHMDXMAFKB1QDUHs5r6GprwpXqsG2ao5t69prqt0cA4HtAbxr4LQ4lUwnNDS4mgpv1Hl8ckt3jZHJqrLJJgmK7SRHXETK7gBQHjSgoksTGIjhd7uuZ1+t9yqivNDmFL3NrkWAHIIZwoaGx4J8IpFCll0izS4JtJ2g2LqdIhOnDMDYdR4pbjeMe2f2bMbZooBXdmPxYJY0V3L4Ei61U4p3FqEVLMj3MouKkG3XwqKHfqEYWa5WP0TRLmi4TFDIrwy3Pk1w8dgePqlaPlYjg0AAdTzSKmwGP/wDJeP5DlbDw8xQQBWhB9UIM/EeS6dgGCQ2QWODe09jC41Jqctd+mp0SFG5wpSUTEy+yTjuTCDsUTyW79iOCriy1d5Rdn1F9oZaBsU06pzKbNw2CzQm8KEr2y5TI0ri5VDiUKMN9jz/VFw3INoVjIdNDT08kocMWFTiHsO6IOHHI1HiL+5E+0qx1DuWGgS+XjnKp003j5IQj6a7juhSdGzk+A02N7acbb0u9oqKSdjq8OdlLyLEFOvo4U1/yifaICYjZnH7NvdX80+KK8TUWSwVKzeV2Ydl3FtPe3QjlZOJ3Fqw+DtHU9wrwOvTqs2abvjxUy8kXrT/FPRY6aZy8l+ZKLFzKDV8vmplrD0ktETrX8l8FBe5llgXHoSrpVeP1USV6tsFFFkMXHgjkFBHaCNS5F+FjZNnycSrOyOiUBPIQsEiqI4j8EV3kw1dUkD81DH2GfhC5auxSUn82z7rfwhZSi5Hz1aSja5RkKvZBRH7OrWhVRpa6kcqvQqZAU6AXK+iRANULUuNXeA4f5TdIi1eW5w9hV0MoZpVzHLmnSCmr2JDqDuseSrYVduPQrDRaJUdet1YIQU18sCBZyGMh+N6W5E0nO4fjelqfS2O1w9Jwfj9itzUngNJLubnD0TtwS+DhzzDdEAGURHjmd+nKioi9AsXHYrapn9VW2vkpEorESiyThemp0/6U4EOrqU06caa18OpCjBhZnUsN5J0AGpKPYwNs2mgO8EjXNyArXwNBZC3bQYmkLwfd6heJgIYibwSbNIF81Ce1UggW56oSWli82oKak2A6rVI1O5WRQr1ExpEgZg5rgRW1dONCAhlqdw+8vlm3RS+k5AmGYhNALAcb08NfVepTd2X4XWLPW6p6wJE3UJ8EioS8S/18/sSC7TKWa3oPQLizV2mE6w6D0TcNzPm8VyJxJgNIBNC7ujeei9fFprruCHmYlLNu/wDDzP6Kv2JoL1d9Yq1uxEo3Lq3q6/5cgrWEFUQYAb18botrViVz0tD89sKvY5CtKvYVy2dIKYVc02PRDNKvBseiw0Hqvqryq+qhNKZzun43pamMyeyUuVFLY7XDn7j8fsfIiUxAQoDwTcueAyoGbPTtcbUQ6VznfPh6Jyjm0Y/Fq8U+8i1WvbR19LacNDZWSkmX3A7IuSdKDX80U/DjEqWmhFiCCOh8R8WNDckiRL3QeVgucHBoqTlBoC4gVJtTS4Cvl5GI9zqNvQg2AAra1bA+9Vysd0B5DgRUEHlXRw6ao+bxoua0HVrmuqDY0FiBu+OiCTlfQBtpnzMELIZdEdlAObL3q0BuaGg4b9VdLOYyAcwuQL9QHH1A8Als9iDnkjQG5aNBQkhvma8z0V0HFh7IMIALd9+0NNRpQenNC4ya1Pa8xj7Zoh0A31JO4AV0tQUqPE8wk8mA0GIaHKaBvFxFq8tT4Kc1iVWljdCQSaUrypXQFCQpjLUEZgRpWhtvBWxi7MNBjJhzzUu8BQDwAt/0rF5KS7DD9oC6ugBNaEGnDhVe1QvuOnhGsmpJmo6hO2pG03CaGZA1IHUgJNREnEmvd8/sFt1XYosye5DpmsHONwy3vdy8+B5BhEs+ZdSA32lNSKUHU6LsUOVAaA05abreKowyaufM4lp2Iy8AMFAKkmpOpJ4k7yiWNURD+P1VjGqyMWRtkwzepBQLCd6sATlEU2fnJrlcwpRKYu1xyu7LtwO/7p0d68k0Y5caUWtzqphbHK8Gx6IRhRDTYoAikFekqFV9VYeKZt3Z8R6hAEoqfd2fFv4ggXuVFJaHYwErQfiTzIeFLe0ikGzQKuPAAXUi9X4EW+2dm0qKcC8d0fiI5jkmvRNjcTU90KmXHssDKNIqBvIF65fo3prfs87wYD7Vly3MctRQHrcaV5cVLE5mkweTW014k24XKEZiLTGaSbMq4ig1plAHrfShQJOxN2n+PxJ4/CLModQ65XAUJG8OHGtNLXS1kxQUN6XHInr8VHND4/tEHvFwQ3gdOnH44JSMYqaAEjgOO6qfCm8upM8RFaSeo5L18Yg4qiHJxnbmt6kk+Q/VXw8Fce9EP9IA9arXZcyqMaktov0IOmAqH4k3j5XPkmTMDh7xm+8SUXBkmt7rQOgAQ54odHC1pdF9RTJzbz3YbiK14XpSt+RRobGd9RviXH3UTGHBromklgZce1YJbqLkiyGFyR9+T9BBDw17rF7ieDaN9L+9MZP5PmRbxA6nN7yfebLXSeFNYLUqnMnKXFV5OTJ67opWyp+OvqR2U2ZhS5zw2UO41qVsWTRSyC2ivDlTFJHAqxUnewyZOcQiYExmslIemEhv+PjemxepFVgkrh6jnCi19ff69FKibckPyfElg4UcKj3KcvNRYXdOdv1XE1p9l2vnZElirewDVcy/I6zQ0w/GYcSwOV29jrO8OI5hNob7LHx5IPHodCDyO5WSuJTEKxb7Zu4k0cLbzv8AVA6afwmao0udeFyx8zjc0XBrWhpOjR2ndTwHNT/d00/+ZGI5D/C92NtW0Znb2RoMRjNyGrhu38CkUbGoY1cPC/ops2WZ9IueeZKKbs7DH0B4o4unHS9yqlUqxTUbCp2Og9xj3eFl9KzcerssMUdrmNuINE/ZJAaNV0KXpuWutG2iDl2kvikZ6JKTDzmdEANKWBNtwBdVeswGvec93EEke5aMsHn8XXrZevhrRB27A7NNa6mZ/c7GnuhFyGHsDsziLaCoF+NE6bhoLrjpVWHZyCbuhNPVoqULxC5sbRSpyzZb92wO1qmIatGyMA/6Q8Kj0KtbsXCpYPb0fEH5pfbQfN/L9nVXEbb01/1+iqFKkphLYR9ZBHYp1exHmG77RHUPAX06o+BsfHAJM7HhtaKlznQ3ADeXEi27ma9KtUM2qYMuMLbK1/eQ3lcOaNyPZB4LLS2ETzYLosScextSWNdAY55hjRz20qCdcouN90XJSGIvYHw5mC5rhUCJAdDcRu7NiFtkufr+CV4+M+v0/JqpaAm8rAosPB/e7XZWiTiEAEj5xpoTT63EFFOxjGYeshCePsRHf5TYWJKtdS5m7a1WNC54dvcQh/zMKi0G9sSvlVi8PyuuZ/Nw+ab5H1ATlJErZ0lrEylYXZ6/l/0ud7O/KpBmozILZeZa95oMzGBvUnNoumMZQfG5OhYirvZEWw6CgAXzIVOu9WUXyYS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72" name="AutoShape 12" descr="data:image/jpeg;base64,/9j/4AAQSkZJRgABAQAAAQABAAD/2wCEAAkGBhQSERUUEhQWFRQUGBUWFRQXFxQUFxcVFBQXFRcUFBUYHSYfFxojGRQVHy8gJCcpLC0sFR4xNTAqNSYrLCkBCQoKDgwOGg8PGikkHyQsLCkpKSwsLCosKSksKSwsLCwsLCwsKSwsLCwsLCwsKSwsKSwsLCwsLCwsLCwpLCwsLP/AABEIAOAA4AMBIgACEQEDEQH/xAAcAAACAwEBAQEAAAAAAAAAAAAEBQIDBgcBAAj/xABDEAABAgQDBQUDCQcEAgMAAAABAAIDBBEhBRIxBkFRYXEiMoGRsROh8AcjQlJicrLB0RQVFjOCkuFDg6Lxc8IkVJP/xAAbAQADAQEBAQEAAAAAAAAAAAACAwQBBQAGB//EADERAAIBAgQDBQkAAwEAAAAAAAABAgMRBBIhMQVBURNhcYGxFCIykaHB0eHwI0KSM//aAAwDAQACEQMRAD8AwcHHYZ+lTzCPlsXYdHjzCzH7EOC+MgOCRlR9D75toOIg8Ci4c0NVz39hpoSPNXwpiM3uxHeN/VZlPXl0Ohw4gO9EN9659Cx6Ybrld4U9EdB2wcO/CP8AS78ihcWEp2NhEb4qh0OqTQNs4RpXO3jVtfQop+0sJws8eIcPyQ2Y2M0wiIApysGpS8Y3BG9x6A+popfxWG9yETzcQPRC7jMxrpGFQe9XmJ5LBv2umD3QxvgT6qo4tMu/1D4ABBlZ5XZv3PVEWea3VwHUhYdzZgjtPfe4qSKjiOKm/Z94NIgcHWqHVrcVGvIrMhuVmqdj8HQPHmho20kJm+vS6UyezWaoArlpXlXSvBMoWyh4LciPZeoDNbYONocM9SlsXGpl3LotVD2Zoi5bZ1vBEkuhmVGIa+YdvUv3RFd3nOK6DL4I0bkSMNaDojSBdjm38OnfUqX8NjgujRsOHBRfh4poiSYLsczm8Ea0aLLYjJUXStonAWCyEWUzvDeJRJ6iakU1qAyGCufBNtdERgmy8Z7gBa9FsYsBsKABvopQ4b4MIRBom1FoR5I7sEiYNFlnAF1Qd/NaXB8LmJgfNtLgNTu80nwoumphmcksqK9K3XeZOWZDYGwwA0CwCjp0lUbfIkq1EnaJ+VvYrz2CKovaJx9HkQL7BfGCicq9yrbnsgIYCgZZHBi9yL1z3ZoWmVREvJ1KufbwTPDZfNuQSZigkweFhSMhYQn0nIo+HIUOiU2xisZZ2EZXX01U2RGNJFM1KXaf8J9tIGw2Nq2uereWm87liDGiQSRUljqf0u0oeSF3ei3H0rL3pLQebP4i25iRBEYMzP2Z7X0rUdprwaw3mgIc39VDF40ZkV2X20OHEIEGJFBNQACGlxs6lxZJIUsDmiMe05tQCCK77g2UcOnIga5ri8w82YsFXNLm6OG6oB1C9bcHVOOm+7vdNf3mPJDaJ8tEGQ2iUbEbY52VqRU6GoF1tNn8W/aREIDWiHlFM1XEuroOVPeuXTu0ropEAEGG3tVc1pc132XEVba1td62mx20DA+HCcyExpGURj2C0a9pze/UgC4rfULYpxtcGrONVzcbPvV+X9+DYuhr6GyiJjQKGlvAgjqCNVFrFRYiz3RVlUhDVwhqbWIlEFzBnw0BiMejaBMpp9Ak8VmY3RWPX5mdmJDMS4pE6EGxK8Fq8YjhjSsLNztyVuWwicguLNmNGYwaVWuxyVPsmMabGlVhcAiH2mffuWwbHc67ik1q6imluSzlpYulCILRl1CayW2kaGO8aDckrrqiPwCjpTcXe5HNX0MgHr3OvmQKguJAAtU1udaABHyuAPisLoLmxKd5oJa8dWuA8wVXdI+nF5cpB69jyb2d9jm9QR71S4Lbm6ouERFyeGxYoJhw3OA1Og8zZH7P7OBwMWYq2E29DbN14N9VfiESYmqMl4TmS4s22RpGtXE0FKAmnAEoHLoeuIJ6SiMHbYQDoSLHo7Q+CbbORAXUKM2gPspWHL1LyC0kgEhuW+vE8OCB2fh9qqy9wWbGWYLIuYc1lC4gDSp5quRh6K/EZVrgA8AivvodFlm9hVWbhBtGd2ymy+DSHWjbut3gL0Dt11gmYlBLC1zgSdQ70uupjDoW5tOjj+qmcNZwJ8arFCot7Pzt9jmR4jUjyTOFtiZX/NZi3e25ryqtK7EY7WDJLPdSlaig8ALnwXTP3ZD4X3aetFJsi37Xn+gRyU5bxXz/AEBR4hUo3yaX6fu5yPD3wjFc6KC2I41yOBoOVCKnxWreGzDoAgy78zRkjZWFsN4a4FsQO3EtJB+6CNVtP3bDqCW1PEkkjxRMu2ht6k+qBxm3f7/oauIyUVFRV73v1HUKTOXssc1rR9UgABeNYmuExiYMQE/RPoUAGqqK01PUa0pp5iLWKMR1FNz6ISZioh6Bpp9SgJmKGhFRH06oCNgcxHNGMIB3ut7l66W56crIxW0eJVqKrMsaXmi6TjHyWubDL4kQk8BYBYuSlQ0kC9DSvRIqVkk7E0ndXGODyVAnCplYeUL6PEXObu7k7PYsagXsjCzGpQEIF7uSbs7IosZiXMexvk/li1ohZaNJOWLFeAagA1sHDTcVfC2Mgw6GG1jH/WgxYsQ8wK194NU3dtBKjn/SD6qt218ACjYZp/SFX20eZUp1Vs2Rg4KbfMxXn7TajzflA8qckvxHYqcefmocNrbnLEeD0Ay13gakm2oFkzlduu21rWkAmhq4u6U4Xomh2odWgAT6fZzV0Lni60GZeNsjNuPahuIrXLnhFo6CvlWtN9VF2Dxh2YnzVeIfca0Fa7wD9IkipqQ3Jpv4ledCK9EJPYw+JDc0m5By6WcND4GiLs4rY2PEKjaUrW7v5hWG4bEc0BkWCGttRrTUdWkBGRtlGu7xYTe/s2+G/wCOSxMhtA/PDdmPasejrD3iqexcTdTvG916Ki1qheIc6c9H9EM/4UYO68D46qiZ2aa4UMQDfuSs4g7cT6pJjU+7OKk3b6E/4S6uWEcy9QadapN5ZMextmQO7Hh9CKe8EpJipMuMz3Nc2oFWHNc8qApU6ePFA41Nn2ArviN38GP3eKnWJk3YKdFRi2MmY3DdoTX7rkQMdh0tm/tKyklGv4H0RcOJZZLEzXQjHzsfZuD/ACH6r5uPNBsx3jlH5pHnV7DolSxMwkbrZ7Gnua8ZQARS5qb6o4uWbwua9myo32Rf7Y46lU0cTems251MNSbhewxLS40amEls5W7z4JNL4oW6ItuPu4ou36jZ06jVomol8Khs0aEY1oGgWPbj71J+0xY0k7lqxESKWDqvVsH+VXFvZSbgDRz+yPFckwWBW6+252sdNzGvYZYDnvKIwKM3LcpNV31MSyxyjXIoug8VYJto3pbM4pV9AdFOgLBkNgapOiIJ8yvBGWHhhFd2ndV4HryP3iogpbLkEyj/AJxh+038QWtL7W371jYB7TfvN/EFr20APDj6K7C7MjxK1RJrKKDq2puXjnnTevG62VlyNozcA0LeURg8iVoyT8fHxVZhjqu/3fzWiLuCCBdjN0WcOaTY8O0yn1T6puHCnRJsd77fu/8AsUrE/AJw/wAYsQO0z6QYevfrYE/QPAJgQhNoT81C+8fwrn0/iRfJK2ojkZ1oN3UsdajdzCYQZ9lO+PNe4bDG8V5JqyC3NUMFNwIqmSauS5KXO/0AGTTPrD19EZCfUigcdPouHvIARMGUYTcAeFVfClW8Gi3AbvzSmkw4qjHq/kvyPBEgulGQjEhscImZxL2VNQQBQHShReE4JDeRSKXDg0OvfSpAb43SOWYOnCi12y0PtDw9VRSkm1Gw14t06eSnov7uMrHj5Yj2jRrnAdA4hWw5oJRNx/nHn7b/AMRUGzCFlUamhoBOBZnbPaLJDytNzZEOe6hPBc5xueMSKa6Cy2Ec0gK1a0bIHbdGS8cjeg4YRLFSznXDhOniq5eY7aFqSbKMGE8PruQ5UeNK2IrGuSyHHRUOOkNGD6NYqGZfTsQBxql8bF4bdXtHiEnK3sdGMdBnBd2m/eb+ILVPi7uOi51L7SwfaN+dZQOBJqNAap67bSXNg/Md2Vr3egVuHi4J3RPXjm2NMIluai59tak81nv4kc7+XLTD+kMAdauIUoc3OvHYlKV09pGhtvus0lPzo5st7FEs8ZmiusRp8yVoBEAF1nJLY/EszSWwW5dATEd0Jo0cU6GxM8/vRWNP2WW/5VQxklzKa8lUasGOjjck2KxavAro0e8ko5my+R2SNHi1sDQw2jtad1gseu48FbE2NlKkuYXuOpe97tOpSa01KNgYRlTldoQmMBqQOpQeOAvYzJejiTfdlTDH8AloJY5sBtb9LUIJHilUzOOfrYcBZSxjZ3R9Hg8CsRTU5bMqw+da3MHA106HlQplDxGHxI8CkUE1B5uKuCdKmjYcMoz5v+8h9DxKFvdT+lykMXhcT/aUgXqBwRRHg1Dq/p+DRMx+GNzj4D8ynuGbUuECI+C3K5tAC7tGpNKgaeqwQC0+z7P/AI0TgXNHvWL3dUexHDMPSpOVrvvYI2CXGpuTc9TvR0phZR8vAamstFY3eEq9zhrQTYnJFkBxpuXGtXE8SfVdv2uxuG2VeARWh9FxGCVVRWjJ60rsIhBEUVDCrmlNYgjD1KsbXivC1e0WBXLQ9Xw4iEaFawoWYPn7JQ3GpcHfeLz6lSbsawaMhf2j9FH254qwTjuKDO+rPvfZIrZR/wCUWQ9nsujB4ZUbCwwDVn5oWDirt6MiYlQWu42aOZ3nkEGXNzZk4zjyXkNMIwSHGiZA6HDIFTnNLchvPJOTgshB/mP9qRuaGtbXrcrCYoMrWitSSXE7yeK8hzJIFUaywW1ySWGnVd87S6L87nScM2qhtiNhQWhrHVGrnGuUkXcTvCNmsVJrdc4w+PliwiNfawx/c8A+q2EZyLtG0fO8Tw0KNVKPNfdirHZj53X/AEyfEOoPxlGPf8eKT4yfnP8Abd6j9Ewc+6VN6Inkv8cfP1Fe0b+y2vE+gWWiv1Ke7UxO4PvE+YWbmolGO6FZTjc+p4e1Twafj6srlTZEhCSpsEUCqJDKD91EgvaLwFSCUzpwsz5aGXimHhkZ7dQ5pH91EkgsBsTTmumbGbKMiS7mxml0J96GrQ7xF6dF6nFzllRzuLVo08O79TlMLHYxRH7zinVy6jiPyQS7v5MSJCPA0iN8jQ+9ZTEPkinWV9m+HFHAEw3eTrf8k94eS5Hxca8XzMDtBNPLLuqs9CiLW7SbJzcJh9rAit55SW/3NqPesGY+Wx3I4Q0sZUa3GwjKxsZJv2xSbPI+yYGZD1kdWiIkTZ9XsnwluDNHAcpB6VNnVY2d5ocp41dV7VRqvQp2j9IUj3NRFYae1U/9BDQYBe6laAan8giocPK6h8+PRbsDKSk2iWNP7TRwH5oRkSgV+LOq8dAhgtkDRiEybyY0H/zQfdFaVtY0xx+KrE4eQIrXGwYc5JsBluKnrRTntsodS2HWI77F2+Ljb3odWrJHznGKd66t0XqxpNR80yQNAxg8Xvd+iKj4q1gq4ig13DzWYlIcV7nOJyF5BOUOe6gFAB2cop43JTKFs1De0+2Y6NwdEc63PKHZQejdyyUVomyJ4Wo4pW+ehGdhRZhzTChve3KKOAo01qahxsf8Kl2yEeIC1xawciXO43sAPemuF4K6A5xhZWsdQFjg6I0U0IuKG58+i0MtOEDuQiePbArzH+Vl5LSBc3WhBU+S6GRl/k9fSgiv5UyH1aiofyZzJpliV5uAHoLrZQsZjAdkS4/oin/3RsjjMdzqOdCbwAhuq7kC6IU6Kl/tL6E0qteCvFfUzEP5KIrqVitYPF586D0TKF8kDCLx315C3knkafijWZDf9uHp41SXF8bisbmbiThelBBlXUrzLORTbU1uyeOKxknaLt/eDDJD5LWQzUxQf6P1ctXI4T7JuUPPlT81xnENtJ4HsYlEcP8AwyzfSGksztvif/3ovgIbfRqdTdNbHsRRx1Vf5Xf5H6MhQyNXE9QPyVq/NULbSedaJOTHVsRzfc2iZYZtTMwnZ/bRIjqU+ce+IBXgHHVG6yXIRT4XVq80foBr68fIpJjWw0hNVMxKwXk6vyhj/wD9G0d71yWPtxNv1ikdLKUrjMZ7O1EebneeNUqWKsr2CrcJnShmlJDfHfkEw51TBmXy54OcyKweDqO/5LlW2XycxJCjhGhR4RNM8M0IJrQPYbitNRUc1vnRidST4pXtDCzQCD9ZvuzFKWMbdrEvsqW7OVCCeC+9k7gtizDAdGqwYKOCf7SjPZkYqjhxX3tHc1t3YADuUoGzGbRqz2qJ72d9Ri2TJ0JCKg4NEP0x5IuBDR0Jc/OzpxxNWO0mKXYFMN7vs3dC5h8iCqzDmBZ0EnoWnyuCtJDeQjYc8WDNQEjivdoUR4hWjz9DLw5CPHcKQItQKHsGh/q7vvTOV+TubiG5ZBbz+df5CjR5lNn7YRt2Vo6ISNtJMO1iHwsi7SJk+I4iSsml4AU58mcRjqxC2IwfTLq06sOngFJmzUJo7Tm04ajyVU7icXKavcbcSkTplx3levnOhgqs6yeZpNc0tzUQJaXhd2Jl+7b3VQ0xtGxjsoBdwIoK1481nS5CzMQhwI9K70agUVYqEb7m6/iZjWdmEC6wq41q4mgHSpCLn9oHMDXMAFKB1QDUHs5r6GprwpXqsG2ao5t69prqt0cA4HtAbxr4LQ4lUwnNDS4mgpv1Hl8ckt3jZHJqrLJJgmK7SRHXETK7gBQHjSgoksTGIjhd7uuZ1+t9yqivNDmFL3NrkWAHIIZwoaGx4J8IpFCll0izS4JtJ2g2LqdIhOnDMDYdR4pbjeMe2f2bMbZooBXdmPxYJY0V3L4Ei61U4p3FqEVLMj3MouKkG3XwqKHfqEYWa5WP0TRLmi4TFDIrwy3Pk1w8dgePqlaPlYjg0AAdTzSKmwGP/wDJeP5DlbDw8xQQBWhB9UIM/EeS6dgGCQ2QWODe09jC41Jqctd+mp0SFG5wpSUTEy+yTjuTCDsUTyW79iOCriy1d5Rdn1F9oZaBsU06pzKbNw2CzQm8KEr2y5TI0ri5VDiUKMN9jz/VFw3INoVjIdNDT08kocMWFTiHsO6IOHHI1HiL+5E+0qx1DuWGgS+XjnKp003j5IQj6a7juhSdGzk+A02N7acbb0u9oqKSdjq8OdlLyLEFOvo4U1/yifaICYjZnH7NvdX80+KK8TUWSwVKzeV2Ydl3FtPe3QjlZOJ3Fqw+DtHU9wrwOvTqs2abvjxUy8kXrT/FPRY6aZy8l+ZKLFzKDV8vmplrD0ktETrX8l8FBe5llgXHoSrpVeP1USV6tsFFFkMXHgjkFBHaCNS5F+FjZNnycSrOyOiUBPIQsEiqI4j8EV3kw1dUkD81DH2GfhC5auxSUn82z7rfwhZSi5Hz1aSja5RkKvZBRH7OrWhVRpa6kcqvQqZAU6AXK+iRANULUuNXeA4f5TdIi1eW5w9hV0MoZpVzHLmnSCmr2JDqDuseSrYVduPQrDRaJUdet1YIQU18sCBZyGMh+N6W5E0nO4fjelqfS2O1w9Jwfj9itzUngNJLubnD0TtwS+DhzzDdEAGURHjmd+nKioi9AsXHYrapn9VW2vkpEorESiyThemp0/6U4EOrqU06caa18OpCjBhZnUsN5J0AGpKPYwNs2mgO8EjXNyArXwNBZC3bQYmkLwfd6heJgIYibwSbNIF81Ce1UggW56oSWli82oKak2A6rVI1O5WRQr1ExpEgZg5rgRW1dONCAhlqdw+8vlm3RS+k5AmGYhNALAcb08NfVepTd2X4XWLPW6p6wJE3UJ8EioS8S/18/sSC7TKWa3oPQLizV2mE6w6D0TcNzPm8VyJxJgNIBNC7ujeei9fFprruCHmYlLNu/wDDzP6Kv2JoL1d9Yq1uxEo3Lq3q6/5cgrWEFUQYAb18botrViVz0tD89sKvY5CtKvYVy2dIKYVc02PRDNKvBseiw0Hqvqryq+qhNKZzun43pamMyeyUuVFLY7XDn7j8fsfIiUxAQoDwTcueAyoGbPTtcbUQ6VznfPh6Jyjm0Y/Fq8U+8i1WvbR19LacNDZWSkmX3A7IuSdKDX80U/DjEqWmhFiCCOh8R8WNDckiRL3QeVgucHBoqTlBoC4gVJtTS4Cvl5GI9zqNvQg2AAra1bA+9Vysd0B5DgRUEHlXRw6ao+bxoua0HVrmuqDY0FiBu+OiCTlfQBtpnzMELIZdEdlAObL3q0BuaGg4b9VdLOYyAcwuQL9QHH1A8Als9iDnkjQG5aNBQkhvma8z0V0HFh7IMIALd9+0NNRpQenNC4ya1Pa8xj7Zoh0A31JO4AV0tQUqPE8wk8mA0GIaHKaBvFxFq8tT4Kc1iVWljdCQSaUrypXQFCQpjLUEZgRpWhtvBWxi7MNBjJhzzUu8BQDwAt/0rF5KS7DD9oC6ugBNaEGnDhVe1QvuOnhGsmpJmo6hO2pG03CaGZA1IHUgJNREnEmvd8/sFt1XYosye5DpmsHONwy3vdy8+B5BhEs+ZdSA32lNSKUHU6LsUOVAaA05abreKowyaufM4lp2Iy8AMFAKkmpOpJ4k7yiWNURD+P1VjGqyMWRtkwzepBQLCd6sATlEU2fnJrlcwpRKYu1xyu7LtwO/7p0d68k0Y5caUWtzqphbHK8Gx6IRhRDTYoAikFekqFV9VYeKZt3Z8R6hAEoqfd2fFv4ggXuVFJaHYwErQfiTzIeFLe0ikGzQKuPAAXUi9X4EW+2dm0qKcC8d0fiI5jkmvRNjcTU90KmXHssDKNIqBvIF65fo3prfs87wYD7Vly3MctRQHrcaV5cVLE5mkweTW014k24XKEZiLTGaSbMq4ig1plAHrfShQJOxN2n+PxJ4/CLModQ65XAUJG8OHGtNLXS1kxQUN6XHInr8VHND4/tEHvFwQ3gdOnH44JSMYqaAEjgOO6qfCm8upM8RFaSeo5L18Yg4qiHJxnbmt6kk+Q/VXw8Fce9EP9IA9arXZcyqMaktov0IOmAqH4k3j5XPkmTMDh7xm+8SUXBkmt7rQOgAQ54odHC1pdF9RTJzbz3YbiK14XpSt+RRobGd9RviXH3UTGHBromklgZce1YJbqLkiyGFyR9+T9BBDw17rF7ieDaN9L+9MZP5PmRbxA6nN7yfebLXSeFNYLUqnMnKXFV5OTJ67opWyp+OvqR2U2ZhS5zw2UO41qVsWTRSyC2ivDlTFJHAqxUnewyZOcQiYExmslIemEhv+PjemxepFVgkrh6jnCi19ff69FKibckPyfElg4UcKj3KcvNRYXdOdv1XE1p9l2vnZElirewDVcy/I6zQ0w/GYcSwOV29jrO8OI5hNob7LHx5IPHodCDyO5WSuJTEKxb7Zu4k0cLbzv8AVA6afwmao0udeFyx8zjc0XBrWhpOjR2ndTwHNT/d00/+ZGI5D/C92NtW0Znb2RoMRjNyGrhu38CkUbGoY1cPC/ops2WZ9IueeZKKbs7DH0B4o4unHS9yqlUqxTUbCp2Og9xj3eFl9KzcerssMUdrmNuINE/ZJAaNV0KXpuWutG2iDl2kvikZ6JKTDzmdEANKWBNtwBdVeswGvec93EEke5aMsHn8XXrZevhrRB27A7NNa6mZ/c7GnuhFyGHsDsziLaCoF+NE6bhoLrjpVWHZyCbuhNPVoqULxC5sbRSpyzZb92wO1qmIatGyMA/6Q8Kj0KtbsXCpYPb0fEH5pfbQfN/L9nVXEbb01/1+iqFKkphLYR9ZBHYp1exHmG77RHUPAX06o+BsfHAJM7HhtaKlznQ3ADeXEi27ma9KtUM2qYMuMLbK1/eQ3lcOaNyPZB4LLS2ETzYLosScextSWNdAY55hjRz20qCdcouN90XJSGIvYHw5mC5rhUCJAdDcRu7NiFtkufr+CV4+M+v0/JqpaAm8rAosPB/e7XZWiTiEAEj5xpoTT63EFFOxjGYeshCePsRHf5TYWJKtdS5m7a1WNC54dvcQh/zMKi0G9sSvlVi8PyuuZ/Nw+ab5H1ATlJErZ0lrEylYXZ6/l/0ud7O/KpBmozILZeZa95oMzGBvUnNoumMZQfG5OhYirvZEWw6CgAXzIVOu9WUXyYS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74" name="AutoShape 14" descr="data:image/jpeg;base64,/9j/4AAQSkZJRgABAQAAAQABAAD/2wCEAAkGBhQSERUUEhQWFRQUGBUWFRQXFxQUFxcVFBQXFRcUFBUYHSYfFxojGRQVHy8gJCcpLC0sFR4xNTAqNSYrLCkBCQoKDgwOGg8PGikkHyQsLCkpKSwsLCosKSksKSwsLCwsLCwsKSwsLCwsLCwsKSwsKSwsLCwsLCwsLCwpLCwsLP/AABEIAOAA4AMBIgACEQEDEQH/xAAcAAACAwEBAQEAAAAAAAAAAAAEBQIDBgcBAAj/xABDEAABAgQDBQUDCQcEAgMAAAABAAIDBBEhBRIxBkFRYXEiMoGRsROh8AcjQlJicrLB0RQVFjOCkuFDg6Lxc8IkVJP/xAAbAQADAQEBAQEAAAAAAAAAAAACAwQBBQAGB//EADERAAIBAgQDBQkAAwEAAAAAAAABAgMRBBIhMQVBURNhcYGxFCIykaHB0eHwI0KSM//aAAwDAQACEQMRAD8AwcHHYZ+lTzCPlsXYdHjzCzH7EOC+MgOCRlR9D75toOIg8Ci4c0NVz39hpoSPNXwpiM3uxHeN/VZlPXl0Ohw4gO9EN9659Cx6Ybrld4U9EdB2wcO/CP8AS78ihcWEp2NhEb4qh0OqTQNs4RpXO3jVtfQop+0sJws8eIcPyQ2Y2M0wiIApysGpS8Y3BG9x6A+popfxWG9yETzcQPRC7jMxrpGFQe9XmJ5LBv2umD3QxvgT6qo4tMu/1D4ABBlZ5XZv3PVEWea3VwHUhYdzZgjtPfe4qSKjiOKm/Z94NIgcHWqHVrcVGvIrMhuVmqdj8HQPHmho20kJm+vS6UyezWaoArlpXlXSvBMoWyh4LciPZeoDNbYONocM9SlsXGpl3LotVD2Zoi5bZ1vBEkuhmVGIa+YdvUv3RFd3nOK6DL4I0bkSMNaDojSBdjm38OnfUqX8NjgujRsOHBRfh4poiSYLsczm8Ea0aLLYjJUXStonAWCyEWUzvDeJRJ6iakU1qAyGCufBNtdERgmy8Z7gBa9FsYsBsKABvopQ4b4MIRBom1FoR5I7sEiYNFlnAF1Qd/NaXB8LmJgfNtLgNTu80nwoumphmcksqK9K3XeZOWZDYGwwA0CwCjp0lUbfIkq1EnaJ+VvYrz2CKovaJx9HkQL7BfGCicq9yrbnsgIYCgZZHBi9yL1z3ZoWmVREvJ1KufbwTPDZfNuQSZigkweFhSMhYQn0nIo+HIUOiU2xisZZ2EZXX01U2RGNJFM1KXaf8J9tIGw2Nq2uereWm87liDGiQSRUljqf0u0oeSF3ei3H0rL3pLQebP4i25iRBEYMzP2Z7X0rUdprwaw3mgIc39VDF40ZkV2X20OHEIEGJFBNQACGlxs6lxZJIUsDmiMe05tQCCK77g2UcOnIga5ri8w82YsFXNLm6OG6oB1C9bcHVOOm+7vdNf3mPJDaJ8tEGQ2iUbEbY52VqRU6GoF1tNn8W/aREIDWiHlFM1XEuroOVPeuXTu0ropEAEGG3tVc1pc132XEVba1td62mx20DA+HCcyExpGURj2C0a9pze/UgC4rfULYpxtcGrONVzcbPvV+X9+DYuhr6GyiJjQKGlvAgjqCNVFrFRYiz3RVlUhDVwhqbWIlEFzBnw0BiMejaBMpp9Ak8VmY3RWPX5mdmJDMS4pE6EGxK8Fq8YjhjSsLNztyVuWwicguLNmNGYwaVWuxyVPsmMabGlVhcAiH2mffuWwbHc67ik1q6imluSzlpYulCILRl1CayW2kaGO8aDckrrqiPwCjpTcXe5HNX0MgHr3OvmQKguJAAtU1udaABHyuAPisLoLmxKd5oJa8dWuA8wVXdI+nF5cpB69jyb2d9jm9QR71S4Lbm6ouERFyeGxYoJhw3OA1Og8zZH7P7OBwMWYq2E29DbN14N9VfiESYmqMl4TmS4s22RpGtXE0FKAmnAEoHLoeuIJ6SiMHbYQDoSLHo7Q+CbbORAXUKM2gPspWHL1LyC0kgEhuW+vE8OCB2fh9qqy9wWbGWYLIuYc1lC4gDSp5quRh6K/EZVrgA8AivvodFlm9hVWbhBtGd2ymy+DSHWjbut3gL0Dt11gmYlBLC1zgSdQ70uupjDoW5tOjj+qmcNZwJ8arFCot7Pzt9jmR4jUjyTOFtiZX/NZi3e25ryqtK7EY7WDJLPdSlaig8ALnwXTP3ZD4X3aetFJsi37Xn+gRyU5bxXz/AEBR4hUo3yaX6fu5yPD3wjFc6KC2I41yOBoOVCKnxWreGzDoAgy78zRkjZWFsN4a4FsQO3EtJB+6CNVtP3bDqCW1PEkkjxRMu2ht6k+qBxm3f7/oauIyUVFRV73v1HUKTOXssc1rR9UgABeNYmuExiYMQE/RPoUAGqqK01PUa0pp5iLWKMR1FNz6ISZioh6Bpp9SgJmKGhFRH06oCNgcxHNGMIB3ut7l66W56crIxW0eJVqKrMsaXmi6TjHyWubDL4kQk8BYBYuSlQ0kC9DSvRIqVkk7E0ndXGODyVAnCplYeUL6PEXObu7k7PYsagXsjCzGpQEIF7uSbs7IosZiXMexvk/li1ohZaNJOWLFeAagA1sHDTcVfC2Mgw6GG1jH/WgxYsQ8wK194NU3dtBKjn/SD6qt218ACjYZp/SFX20eZUp1Vs2Rg4KbfMxXn7TajzflA8qckvxHYqcefmocNrbnLEeD0Ay13gakm2oFkzlduu21rWkAmhq4u6U4Xomh2odWgAT6fZzV0Lni60GZeNsjNuPahuIrXLnhFo6CvlWtN9VF2Dxh2YnzVeIfca0Fa7wD9IkipqQ3Jpv4ledCK9EJPYw+JDc0m5By6WcND4GiLs4rY2PEKjaUrW7v5hWG4bEc0BkWCGttRrTUdWkBGRtlGu7xYTe/s2+G/wCOSxMhtA/PDdmPasejrD3iqexcTdTvG916Ki1qheIc6c9H9EM/4UYO68D46qiZ2aa4UMQDfuSs4g7cT6pJjU+7OKk3b6E/4S6uWEcy9QadapN5ZMextmQO7Hh9CKe8EpJipMuMz3Nc2oFWHNc8qApU6ePFA41Nn2ArviN38GP3eKnWJk3YKdFRi2MmY3DdoTX7rkQMdh0tm/tKyklGv4H0RcOJZZLEzXQjHzsfZuD/ACH6r5uPNBsx3jlH5pHnV7DolSxMwkbrZ7Gnua8ZQARS5qb6o4uWbwua9myo32Rf7Y46lU0cTems251MNSbhewxLS40amEls5W7z4JNL4oW6ItuPu4ou36jZ06jVomol8Khs0aEY1oGgWPbj71J+0xY0k7lqxESKWDqvVsH+VXFvZSbgDRz+yPFckwWBW6+252sdNzGvYZYDnvKIwKM3LcpNV31MSyxyjXIoug8VYJto3pbM4pV9AdFOgLBkNgapOiIJ8yvBGWHhhFd2ndV4HryP3iogpbLkEyj/AJxh+038QWtL7W371jYB7TfvN/EFr20APDj6K7C7MjxK1RJrKKDq2puXjnnTevG62VlyNozcA0LeURg8iVoyT8fHxVZhjqu/3fzWiLuCCBdjN0WcOaTY8O0yn1T6puHCnRJsd77fu/8AsUrE/AJw/wAYsQO0z6QYevfrYE/QPAJgQhNoT81C+8fwrn0/iRfJK2ojkZ1oN3UsdajdzCYQZ9lO+PNe4bDG8V5JqyC3NUMFNwIqmSauS5KXO/0AGTTPrD19EZCfUigcdPouHvIARMGUYTcAeFVfClW8Gi3AbvzSmkw4qjHq/kvyPBEgulGQjEhscImZxL2VNQQBQHShReE4JDeRSKXDg0OvfSpAb43SOWYOnCi12y0PtDw9VRSkm1Gw14t06eSnov7uMrHj5Yj2jRrnAdA4hWw5oJRNx/nHn7b/AMRUGzCFlUamhoBOBZnbPaLJDytNzZEOe6hPBc5xueMSKa6Cy2Ec0gK1a0bIHbdGS8cjeg4YRLFSznXDhOniq5eY7aFqSbKMGE8PruQ5UeNK2IrGuSyHHRUOOkNGD6NYqGZfTsQBxql8bF4bdXtHiEnK3sdGMdBnBd2m/eb+ILVPi7uOi51L7SwfaN+dZQOBJqNAap67bSXNg/Md2Vr3egVuHi4J3RPXjm2NMIluai59tak81nv4kc7+XLTD+kMAdauIUoc3OvHYlKV09pGhtvus0lPzo5st7FEs8ZmiusRp8yVoBEAF1nJLY/EszSWwW5dATEd0Jo0cU6GxM8/vRWNP2WW/5VQxklzKa8lUasGOjjck2KxavAro0e8ko5my+R2SNHi1sDQw2jtad1gseu48FbE2NlKkuYXuOpe97tOpSa01KNgYRlTldoQmMBqQOpQeOAvYzJejiTfdlTDH8AloJY5sBtb9LUIJHilUzOOfrYcBZSxjZ3R9Hg8CsRTU5bMqw+da3MHA106HlQplDxGHxI8CkUE1B5uKuCdKmjYcMoz5v+8h9DxKFvdT+lykMXhcT/aUgXqBwRRHg1Dq/p+DRMx+GNzj4D8ynuGbUuECI+C3K5tAC7tGpNKgaeqwQC0+z7P/AI0TgXNHvWL3dUexHDMPSpOVrvvYI2CXGpuTc9TvR0phZR8vAamstFY3eEq9zhrQTYnJFkBxpuXGtXE8SfVdv2uxuG2VeARWh9FxGCVVRWjJ60rsIhBEUVDCrmlNYgjD1KsbXivC1e0WBXLQ9Xw4iEaFawoWYPn7JQ3GpcHfeLz6lSbsawaMhf2j9FH254qwTjuKDO+rPvfZIrZR/wCUWQ9nsujB4ZUbCwwDVn5oWDirt6MiYlQWu42aOZ3nkEGXNzZk4zjyXkNMIwSHGiZA6HDIFTnNLchvPJOTgshB/mP9qRuaGtbXrcrCYoMrWitSSXE7yeK8hzJIFUaywW1ySWGnVd87S6L87nScM2qhtiNhQWhrHVGrnGuUkXcTvCNmsVJrdc4w+PliwiNfawx/c8A+q2EZyLtG0fO8Tw0KNVKPNfdirHZj53X/AEyfEOoPxlGPf8eKT4yfnP8Abd6j9Ewc+6VN6Inkv8cfP1Fe0b+y2vE+gWWiv1Ke7UxO4PvE+YWbmolGO6FZTjc+p4e1Twafj6srlTZEhCSpsEUCqJDKD91EgvaLwFSCUzpwsz5aGXimHhkZ7dQ5pH91EkgsBsTTmumbGbKMiS7mxml0J96GrQ7xF6dF6nFzllRzuLVo08O79TlMLHYxRH7zinVy6jiPyQS7v5MSJCPA0iN8jQ+9ZTEPkinWV9m+HFHAEw3eTrf8k94eS5Hxca8XzMDtBNPLLuqs9CiLW7SbJzcJh9rAit55SW/3NqPesGY+Wx3I4Q0sZUa3GwjKxsZJv2xSbPI+yYGZD1kdWiIkTZ9XsnwluDNHAcpB6VNnVY2d5ocp41dV7VRqvQp2j9IUj3NRFYae1U/9BDQYBe6laAan8giocPK6h8+PRbsDKSk2iWNP7TRwH5oRkSgV+LOq8dAhgtkDRiEybyY0H/zQfdFaVtY0xx+KrE4eQIrXGwYc5JsBluKnrRTntsodS2HWI77F2+Ljb3odWrJHznGKd66t0XqxpNR80yQNAxg8Xvd+iKj4q1gq4ig13DzWYlIcV7nOJyF5BOUOe6gFAB2cop43JTKFs1De0+2Y6NwdEc63PKHZQejdyyUVomyJ4Wo4pW+ehGdhRZhzTChve3KKOAo01qahxsf8Kl2yEeIC1xawciXO43sAPemuF4K6A5xhZWsdQFjg6I0U0IuKG58+i0MtOEDuQiePbArzH+Vl5LSBc3WhBU+S6GRl/k9fSgiv5UyH1aiofyZzJpliV5uAHoLrZQsZjAdkS4/oin/3RsjjMdzqOdCbwAhuq7kC6IU6Kl/tL6E0qteCvFfUzEP5KIrqVitYPF586D0TKF8kDCLx315C3knkafijWZDf9uHp41SXF8bisbmbiThelBBlXUrzLORTbU1uyeOKxknaLt/eDDJD5LWQzUxQf6P1ctXI4T7JuUPPlT81xnENtJ4HsYlEcP8AwyzfSGksztvif/3ovgIbfRqdTdNbHsRRx1Vf5Xf5H6MhQyNXE9QPyVq/NULbSedaJOTHVsRzfc2iZYZtTMwnZ/bRIjqU+ce+IBXgHHVG6yXIRT4XVq80foBr68fIpJjWw0hNVMxKwXk6vyhj/wD9G0d71yWPtxNv1ikdLKUrjMZ7O1EebneeNUqWKsr2CrcJnShmlJDfHfkEw51TBmXy54OcyKweDqO/5LlW2XycxJCjhGhR4RNM8M0IJrQPYbitNRUc1vnRidST4pXtDCzQCD9ZvuzFKWMbdrEvsqW7OVCCeC+9k7gtizDAdGqwYKOCf7SjPZkYqjhxX3tHc1t3YADuUoGzGbRqz2qJ72d9Ri2TJ0JCKg4NEP0x5IuBDR0Jc/OzpxxNWO0mKXYFMN7vs3dC5h8iCqzDmBZ0EnoWnyuCtJDeQjYc8WDNQEjivdoUR4hWjz9DLw5CPHcKQItQKHsGh/q7vvTOV+TubiG5ZBbz+df5CjR5lNn7YRt2Vo6ISNtJMO1iHwsi7SJk+I4iSsml4AU58mcRjqxC2IwfTLq06sOngFJmzUJo7Tm04ajyVU7icXKavcbcSkTplx3levnOhgqs6yeZpNc0tzUQJaXhd2Jl+7b3VQ0xtGxjsoBdwIoK1481nS5CzMQhwI9K70agUVYqEb7m6/iZjWdmEC6wq41q4mgHSpCLn9oHMDXMAFKB1QDUHs5r6GprwpXqsG2ao5t69prqt0cA4HtAbxr4LQ4lUwnNDS4mgpv1Hl8ckt3jZHJqrLJJgmK7SRHXETK7gBQHjSgoksTGIjhd7uuZ1+t9yqivNDmFL3NrkWAHIIZwoaGx4J8IpFCll0izS4JtJ2g2LqdIhOnDMDYdR4pbjeMe2f2bMbZooBXdmPxYJY0V3L4Ei61U4p3FqEVLMj3MouKkG3XwqKHfqEYWa5WP0TRLmi4TFDIrwy3Pk1w8dgePqlaPlYjg0AAdTzSKmwGP/wDJeP5DlbDw8xQQBWhB9UIM/EeS6dgGCQ2QWODe09jC41Jqctd+mp0SFG5wpSUTEy+yTjuTCDsUTyW79iOCriy1d5Rdn1F9oZaBsU06pzKbNw2CzQm8KEr2y5TI0ri5VDiUKMN9jz/VFw3INoVjIdNDT08kocMWFTiHsO6IOHHI1HiL+5E+0qx1DuWGgS+XjnKp003j5IQj6a7juhSdGzk+A02N7acbb0u9oqKSdjq8OdlLyLEFOvo4U1/yifaICYjZnH7NvdX80+KK8TUWSwVKzeV2Ydl3FtPe3QjlZOJ3Fqw+DtHU9wrwOvTqs2abvjxUy8kXrT/FPRY6aZy8l+ZKLFzKDV8vmplrD0ktETrX8l8FBe5llgXHoSrpVeP1USV6tsFFFkMXHgjkFBHaCNS5F+FjZNnycSrOyOiUBPIQsEiqI4j8EV3kw1dUkD81DH2GfhC5auxSUn82z7rfwhZSi5Hz1aSja5RkKvZBRH7OrWhVRpa6kcqvQqZAU6AXK+iRANULUuNXeA4f5TdIi1eW5w9hV0MoZpVzHLmnSCmr2JDqDuseSrYVduPQrDRaJUdet1YIQU18sCBZyGMh+N6W5E0nO4fjelqfS2O1w9Jwfj9itzUngNJLubnD0TtwS+DhzzDdEAGURHjmd+nKioi9AsXHYrapn9VW2vkpEorESiyThemp0/6U4EOrqU06caa18OpCjBhZnUsN5J0AGpKPYwNs2mgO8EjXNyArXwNBZC3bQYmkLwfd6heJgIYibwSbNIF81Ce1UggW56oSWli82oKak2A6rVI1O5WRQr1ExpEgZg5rgRW1dONCAhlqdw+8vlm3RS+k5AmGYhNALAcb08NfVepTd2X4XWLPW6p6wJE3UJ8EioS8S/18/sSC7TKWa3oPQLizV2mE6w6D0TcNzPm8VyJxJgNIBNC7ujeei9fFprruCHmYlLNu/wDDzP6Kv2JoL1d9Yq1uxEo3Lq3q6/5cgrWEFUQYAb18botrViVz0tD89sKvY5CtKvYVy2dIKYVc02PRDNKvBseiw0Hqvqryq+qhNKZzun43pamMyeyUuVFLY7XDn7j8fsfIiUxAQoDwTcueAyoGbPTtcbUQ6VznfPh6Jyjm0Y/Fq8U+8i1WvbR19LacNDZWSkmX3A7IuSdKDX80U/DjEqWmhFiCCOh8R8WNDckiRL3QeVgucHBoqTlBoC4gVJtTS4Cvl5GI9zqNvQg2AAra1bA+9Vysd0B5DgRUEHlXRw6ao+bxoua0HVrmuqDY0FiBu+OiCTlfQBtpnzMELIZdEdlAObL3q0BuaGg4b9VdLOYyAcwuQL9QHH1A8Als9iDnkjQG5aNBQkhvma8z0V0HFh7IMIALd9+0NNRpQenNC4ya1Pa8xj7Zoh0A31JO4AV0tQUqPE8wk8mA0GIaHKaBvFxFq8tT4Kc1iVWljdCQSaUrypXQFCQpjLUEZgRpWhtvBWxi7MNBjJhzzUu8BQDwAt/0rF5KS7DD9oC6ugBNaEGnDhVe1QvuOnhGsmpJmo6hO2pG03CaGZA1IHUgJNREnEmvd8/sFt1XYosye5DpmsHONwy3vdy8+B5BhEs+ZdSA32lNSKUHU6LsUOVAaA05abreKowyaufM4lp2Iy8AMFAKkmpOpJ4k7yiWNURD+P1VjGqyMWRtkwzepBQLCd6sATlEU2fnJrlcwpRKYu1xyu7LtwO/7p0d68k0Y5caUWtzqphbHK8Gx6IRhRDTYoAikFekqFV9VYeKZt3Z8R6hAEoqfd2fFv4ggXuVFJaHYwErQfiTzIeFLe0ikGzQKuPAAXUi9X4EW+2dm0qKcC8d0fiI5jkmvRNjcTU90KmXHssDKNIqBvIF65fo3prfs87wYD7Vly3MctRQHrcaV5cVLE5mkweTW014k24XKEZiLTGaSbMq4ig1plAHrfShQJOxN2n+PxJ4/CLModQ65XAUJG8OHGtNLXS1kxQUN6XHInr8VHND4/tEHvFwQ3gdOnH44JSMYqaAEjgOO6qfCm8upM8RFaSeo5L18Yg4qiHJxnbmt6kk+Q/VXw8Fce9EP9IA9arXZcyqMaktov0IOmAqH4k3j5XPkmTMDh7xm+8SUXBkmt7rQOgAQ54odHC1pdF9RTJzbz3YbiK14XpSt+RRobGd9RviXH3UTGHBromklgZce1YJbqLkiyGFyR9+T9BBDw17rF7ieDaN9L+9MZP5PmRbxA6nN7yfebLXSeFNYLUqnMnKXFV5OTJ67opWyp+OvqR2U2ZhS5zw2UO41qVsWTRSyC2ivDlTFJHAqxUnewyZOcQiYExmslIemEhv+PjemxepFVgkrh6jnCi19ff69FKibckPyfElg4UcKj3KcvNRYXdOdv1XE1p9l2vnZElirewDVcy/I6zQ0w/GYcSwOV29jrO8OI5hNob7LHx5IPHodCDyO5WSuJTEKxb7Zu4k0cLbzv8AVA6afwmao0udeFyx8zjc0XBrWhpOjR2ndTwHNT/d00/+ZGI5D/C92NtW0Znb2RoMRjNyGrhu38CkUbGoY1cPC/ops2WZ9IueeZKKbs7DH0B4o4unHS9yqlUqxTUbCp2Og9xj3eFl9KzcerssMUdrmNuINE/ZJAaNV0KXpuWutG2iDl2kvikZ6JKTDzmdEANKWBNtwBdVeswGvec93EEke5aMsHn8XXrZevhrRB27A7NNa6mZ/c7GnuhFyGHsDsziLaCoF+NE6bhoLrjpVWHZyCbuhNPVoqULxC5sbRSpyzZb92wO1qmIatGyMA/6Q8Kj0KtbsXCpYPb0fEH5pfbQfN/L9nVXEbb01/1+iqFKkphLYR9ZBHYp1exHmG77RHUPAX06o+BsfHAJM7HhtaKlznQ3ADeXEi27ma9KtUM2qYMuMLbK1/eQ3lcOaNyPZB4LLS2ETzYLosScextSWNdAY55hjRz20qCdcouN90XJSGIvYHw5mC5rhUCJAdDcRu7NiFtkufr+CV4+M+v0/JqpaAm8rAosPB/e7XZWiTiEAEj5xpoTT63EFFOxjGYeshCePsRHf5TYWJKtdS5m7a1WNC54dvcQh/zMKi0G9sSvlVi8PyuuZ/Nw+ab5H1ATlJErZ0lrEylYXZ6/l/0ud7O/KpBmozILZeZa95oMzGBvUnNoumMZQfG5OhYirvZEWw6CgAXzIVOu9WUXyYS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76" name="AutoShape 16" descr="data:image/jpeg;base64,/9j/4AAQSkZJRgABAQAAAQABAAD/2wCEAAkGBhQSEBUUEhQWFRUWGBYVFBcVGBUaFRgXFhoYFxcYFRQbHSYeGBkjGRgUHy8gJCcpLCwsFx4xNTAqNSYrLCkBCQoKDgwOGg8PGiwkHSUuLCwvLCwsLCksLCkqLCwqLCkpLywsLCwsLCwsLCwpKSwqLyksLCwsKSwsLCwsLCwsLP/AABEIAKUBMgMBIgACEQEDEQH/xAAcAAABBQEBAQAAAAAAAAAAAAAGAAEEBQcDAgj/xABLEAACAQIEAwQGBgYGCQQDAAABAgMAEQQSITEFBkETIlFhBzJScYGRI0JiobHBFJKywtHwM2NygpOiFSQ0U3Ojw9LhFiVD0whUg//EABoBAAIDAQEAAAAAAAAAAAAAAAECAwQFAAb/xAA2EQACAQIEAggFAgYDAAAAAAAAAQIDEQQSITFBYQUTIlFxocHwMoGRsdEjMxRSYnKC4SQ0Qv/aAAwDAQACEQMRAD8A2ynprV6tSDCvTimpxRAPSpUq4AqVKnrjhqemp6KOFSpUq44VKlSonCpUqVccKlSqPjcakUbSSMFRRdmOwH89K44kUO47nvCRyvD2meWO2eNBdlLbA3sLna19Li9r174NzrhsU/ZxsQ5GZVdSpZddVvvoL23trXz9aaHjeIMhJczzrIBswdmNr3HdIym1xp8qhnU7DlFkFSpam5RZ9EcC5ljxRcIGUpa4bexFxVxWSctcRGHxcbFu6bRMbnvCQk5jcbXKm5OoHnWsg0mGqupHXcjwld1oXe5A47xcYaBpSL2sFW9szE2Av8fM+ANAcfpqjQFsTAVUWuYnDkXva6kL4W36ipXpN4jdo4BrbvsPqkuHVARY+y3zHvGUcbbtEyljlLAlR3uhytmIJsNL6AaHUXFop131uVbEVTESVXItj6I5e4/FjcOmIgJaN72uLEEEqwI6EEEVZUC8i4jD8P4ZhUkkCGXPJGp7zt2jFxlVblu6yajx86JOG8z4ed8kcl2tcKVZSQLEkBgL6EbVbzx2uXc8b2vqW1KlSphxUqVKuOGtSpUqBwqVKmrjhrU1PSNAY801ejXk1wRUq809A4904NNTgUQCp6VqeiAVc5p1QXYhR4nQU2KxSxoXc5VUXJNZhzlDHj5ocQcU+FSEMqHMigFvWZs5A1AC2GbYg3FxQuclc0OHjiNIUAYW+sRYfAHvW87dKsb0BxcYjy5jKslhq0bA3I0JCgkqTvofK+gqTw70hYaOMrO5XLlCnKSXuNlVRe40Gw0INrGhmXEdQcnaKuy/4jjnVwFtbYiwJvYm+40tXLgnGmmlljbLeNYmJW9vpO00sfJAf71CrcxrNI0iA2fVM9luLALmG+pU/M+GkXhPOkeGxswmDt25TKygkr2YMYDLodTfUX22FLnW7HjRnJ5YrX8bmi47iCQrmc2Gw8SfACuOG40jkCzLf1c6lc39k7E+V71V8DUYl2xLkN3mSNL3CBTbvDo/v2+OkzmzEomCnLnTs3HnmYZVt55iLVJfiRNWdi3FKq3lqV2wcDSklzFGWJ3JKjU+Z3qyphRUqVI1xw16D+buFPjcVBhrlYUBxE5G51KRqPMnPY9LXGqipvMvOC4SRI+zMjMrOQGVcqggAm+9zf3ZSSayvnzmP9KlixMX0ZSPKyGW2dc2ddVykHUm19QRY3FV6lWC7L3IJ1aSeSbNB5y5PDYZBg4o45omXsnBMZVQbnKw3NwD3vM3vvkHMhxTY7tZoj2uZRLkGrdkoAYFcwDFbXZRbQaW30bBel6LsAqwSZlTLa+dcyggd5jnYWANz3rX3saBcTxlWDlmscrOS1wc3iSL3JIU6DW53qvVmr9krYitD4YfMtUkBXLHsQGFmAFmsq+IB0BLHoDa16s351xRse2bu7hQVFhlNzcara9zf663sNRkXB+YmhnZnJdZP6TU3udM1xrcAke4kUcHiSyDusDmBzKAxQjQEC523a7fVGh0qvOlKk9GUKlKpQdk9GSp+LSu6SyyCR5LbqNRbLpYa2tItwBbKDreh3ieKWVpOzHcUL3dF01OpAFiQQSRcN3yDrVnxfiQVL5rXADNpfXW2ZTYDKRoLa202NPyXios5mkTtGj9RGFk12L29YXG1vW1Nxt0FvJhpcZyD/lLkpsQf0rHgksqrDDchUjAsosLFVA0C38SblquOYsBBhnwhijyzPi4I48pbYm8xIvqBCJb+8eNDvM/F1xWFEr4mTCNHdeyjLMJma1lVQyMzg6X2FxewpvRjy5iJJlxmLeQxxq64RJGZtZLB5lDahSoIHjmuNLE34OL2XzNyEKLpqcZXfh53NVBr1UWeUh4wNiWzadArHfp3stSqsIYVKlSrjhU1PSoHDUjSpVxx5NNXqmNcEY01qemoBGtSpU9cE9WpxUXiXEFghkle+WNGdrb2UEm3npWX8T9N7HTDYcD7UrXP6i2/apZTjDcsYfCVsS7U1c1u9VfFeYIYNJZY49LkuwFh5Le7E66Dw+eRRcx43HKzSYto1B7yRZUURj1md1OaMdAXBU9TpVLxjlrsxI4mD5CSSbkFT/RrnAv2jCxswUa6E1DKvpeKNGn0VHPlqzs+Sb8w65u5+w84SLDuXKvmZipCkAEd0tY3uR0tXHinDo8ThGw5VARldZLXYSLoDfXTVgAo9U38TWUiSxuN6u+EY6dIyIpA0Y9aJtGGuwNtBfUHa9ri9RwquTuybG9GRoK8Zac/wAkzjCHJka62LkFvWU3Y5gARYEAm1trXJ0o35b5cZoUfEMGkIvlHdKEWMZJBDFri41sPAWNA+I4m0jKJCwuFUXLCw0ACgoVK3vqCD6trEWJbHzPYMb2IUnSwAIAGUWXc7a22J3qXMluY6UuHAicVnihxBgWYvIb5sxygHKC/aSahmsFOXzJO+sbieIWMZ0jDP3ez7gJ7SQEqEJXOAbliNmvp4kb4OubFdo+Vrq0jZjY7MzAMNNtb6b763rphucY4ZgxkQqmmbKGZmOUMyqNRoAAbai+2x5ptWDTmoSzMtOFcr8ThftcOSHOrZJEzG+pDqTZuuhvRhgcTNjmhGOF409ZEGUPIDbvITqtzlPmLAamy5Q59w+OjaNTklAJIYEBhtmQFvGwIBuPGx0rOcOcXiOaEKTfKc4OmgZWUAi5IABJ0NjahlVNXLdStVxs4wcUnw0t5msYbEK6goQRYbeB206V2r5u/wDW2M7QOs7KVNwFsF16FQLEabG9H3LfpmBsmNTKdu1jBI97R7j+7f3U0cTCTs9B63QuJpxzJZvD3qanSqLw/iUc6B4XWRDsykEfHwPka7STBdza5t8d/wAqsXMdpp2ZylwMbG7IjHa5UE28LkeZql43wrBKt50wyqTb6RYgCfK41NEAlHiPmKp+P8p4fG5TMpLJfI6MVYA6kAjpoPlSyV1oGEYZln2KLBcqcLnBMKwuB6whkOUX8UjcAfKsk5t4JLg5GM8JELOwQsyvdb3CmVDcEqB4H5Vt3A+QcLhHaSFWzsCuZ2JIUkEgbDUqvnpUnGcASXRwGG1jtbwqGVO+61I69GjJ9j67M+VeKqjuewjCRgkKLs5s1rAub31BsBY71c8OgxYVREM6X7NUbIGJeyqBHfP6zKQCd9dAaLOYuAQ/6Rl7GFQqEIBfKrFR3jooy3ewJuTYm19hf8kcO7THxML2XPIQd9ADrrtnK7XF1qOVS7UErlGdW8lBK+pkXHY8QsqjFMzMpJF9UGoJyqR4lr6UScP4ZHHhlxMGJL6qjwZMrksTd1s1mAyXtbprbQVtXN/IMWLQkrqfDQ38Vbo1YFhMJPg8YL4R2VXA7DEBjmvcWaygN9azWIHTzllG6sXHh3NZYl9w7ljE8SDpHkBVc7GQZe8xGlxfU96xPsnSi3h/LHF4VC53ZQLdycMeguuZlN99NBrprR7wjArPgAEifAmVNVjCxyxk+ajfwJANjsL6d+WuW3woYPip8SGtl7YglbXvZt9ffbTalVHSwkcLFQs3Z8ge5LxeNfFTR4pnGVVKo+W4zkWOYDawfrbfTSj8VVYPD2xk7W9aOD5qZhv7iPnVkZQDYkXOw6n3CpqccqsSwVopHSlesv8AST6UJsDjEw8KxgFFd3kBYguSFCqCNBa53Ou2mo1D6WsasoaR0YC14gihCBuL+uGvfW+m5FjQnVjB2ZoYfAVcRFyhY3WlUPhPEkxEMc0Zukihl8deh8wbg+YNe8fj0hjaSVgqILsT4e7qelutPpuUsrvltqSKVAWG9MGGMmWWOSJSe65GYf3wNVO17XtRrgcfHNGJInV0bVWU3B+NLGcZbMmrYarQdqkWiRTEU9MRTEB5pGlSNAYalSpVwQZ9JeIycKxJ8VVP13VT9xNfOwNq+pOM4BJoHjlQOjDVSLg+HuIOtxtWBcb5TUtI2CbtUQkPH/8AKhF76EAuNDqPA72vVTELVHoOh68IRlB6O+4PRz9L2v8AI11nlZzmdizWAuxJOmgFydgPwqGRRZyViFQMzxq9mABIGde7chWINtOlqrKN2b9fEqjTc5K4PLwyVhcIcu1yLL16nToflXbBcGmD5gwToSdR7rHQ6dKPONccw4QqWd2tcqApI3HeNwAPOx/ChTE8ySFcsahV1313sCdgLmwvp0qVZYcTHlLF42PZglF9/v0JKJLnIZ49CVPcKj+8C7AXtrY2tcG4uKGMZx1kYxuQ2W6h82hXwFgD12rpiZne5dib+J/Kq98EGOovTdZF7iLoqrTWj18iTicMHUGGRnzqDMA3qqLKqsPG4F+lgPG1X/KXCcPLH2Uigm+he1xpr3rWUE5djm0+FUOHhy2y6W2I0I9xqy4XxMxOL7A3uADt4g6GmWIT0K9XoetCOeOpf4rk/wDRXE0MgTKS2rKQAl813G1hcG462od4pxUzHQ6XJ6a9b0W8Q5bTHwiSKRrWu8faERsVyj1SbE2APjc7dagx+j8sl4+7ZcwDmykaaBjt18jpaunG67IuDrxVZfxG62v38wYgYZhmva4va17dbE6XozwnEcCwyMqqJO+RdkRGj1QOezJu1rEJ3bE3O1BUjhTbc7G38a5Nij00/H51Wg2tkeor06dRK8n8gpn5j7KRZsI7RObmUqFjBOgCmJfo2AA6KAb7Uc8rekd8cDDKi9ogEnaLorAELYp0N2Gxt7qxdj40V+jtT2mII0Iw5I9/bQAe/epoOV9zLx9Gk6Pw6rZ8ffI2zDvcVVcy86wYEosokZnBIWNQTlBsSSWA8flXDhPEJbAHKw8bEH42NeOY+VIscUMyEMgIVo3AOU62IZCCL6jwufGp8za0PMwhBT/U25BHw7iSzRJLExKOoZTqND4job3FvKpKytcancdao4MVDgcOkZ+iiQBVLvGPPVmIuSTf41Pw/E0cKy3KmxBUZlI8itwfhTqRFKHFLTgYdiuITSO7BvXdm1C+2WJGmo7xvby30ov9FPFGOKlBykiEHYgreRe75++gYt373uAddbeqNdxbxsT438aMvRWAJ8Q7Mo+jVblhqS19/Gy2I+yKp0/jMSgr1Uax/pQjcDy31pxxQeyfgayLnflDGYnHdrA4dGyZD2qr2VgL7m6jNmYFb7+OlaPAjLGoY52CqGa3rMAAWt0ubn41czs3alKMYpp3v5FyvFU8CPl/GvR4tH1JHwP5Vlzc64kcUOFMB7PNkUAHNl0+mLHdbXbSwsRuak8e5sVA4iBlKCzlf6NCdAHcddfVGu9B1bbndQ7qN1d8wh41zFM/C1mwgCzYhkjQm3cDOVzknQWUE66D4VmOL4BCEZ5MQ2ImZjmxGYjDX+w7KZcS48IxbzAqFiOYpHgSIjNHHrHGdYlKuXv2f/ymxtaTNYDbwp5Mc0zZmcuzWG+u9guvTyGguKglVz7F2ph8VhY3jou9dp+/dyDzG5lnGaVpSoVUd/XKDQAgljob6XO9NHxQKADrYb/WUrbQt8Bp+FWfMHBDG0faMofKSY07xQNbLnYHKCRm0udPfVLjOHDLmJC663Ng19SNvj4DbwrlKMrJsvYXr1R6+EbX79L87G1+hDmEPg5Yze0UmnkJBewHQXBPXc1Sel/nQPiBho2+jisZSTYGQ9L/AGV097HwrP8AlHmuXBw4rsWy5+zN7XIYZwMpOg333sOlUJBxElzJdtScwJJN7k3PrEkk609paxb7Jn0KspYh1Ery4LvfeXB4kDrfMLWNhuT4ef8AGtW4dguK8LhV41EuHUZmgBDFQe81xYMrXJuVuL9CKy3g+GMEkUgCMyMJBmUkEqdAV2IuNtPfWwcvemFZARioSmVSzSw5mUKu7Mh7yqPHvDbrSU1TvozUx1bEQgnVhFp7p+nH6Gg8H4muIw8UyXCyIrgHcZhex8xt8KmGh3kTH9tgYZAAokDuFAsFDSOwW3kCB8KIquI81KybsI15NeqY0QIa9NT0qAThjXcRsYwC9tAf5+6sSwnEmSbERlgGLzKqlEDEszyOe1ZdGVo0sraXfra1bma+eOcI7Y/Ej+ul+9iaqYl5bM1+i4Ko5wfd6kDiWISSWUyHtLuxSaNQhIubExm11I+qSGHj0qy5YjtExFns5vbcd0Zbgi6316dD4aUJFT+CsUDlTY3ABzW6fI9NCetVacrs2cdTSw7tyOPMU98RmUkaKR4i4vuPeajR4hH0fuN0YDun+0o266r8utdeOkma7CxYBm0A122Gg0FV9qL3L2D/AGYOL4IIuD8CWR8slyWFoljLXkY9YysbqwUAkglT7tausTyxhgqMCrXvhzpIkfbLqzGRpMhkyle7nC3Vt7WAbgsYyGy2Kn1kYBka3tKevmLEeNecTxC9wi5VvfKWLWOxt/He1t6KkkrWBVpVJzu5tI64zDqkjKhLKpIDEKCbabKzLvfZjUd5R7/dXBnJ3P8APurxaky6lvrWo2XmWnBeNSQzKY2KXZQ1juLjQ0a4+WRxdiWANgH13Y2AUm4FwLadffWbE21rQxxWMKSAzkA9LC5tlFzuSCNctu91FWKex5nphXlGXHUB+Lw5J5B9okfHveA8ahM4G9d+N4tnncmw1I7t+mxuSTe3nUXC4RncIilnYgKqgliTsAOutDKaFOq+rWnA9AFgSqkhbFjY2FzYXPTWw1rSfRfh/wD2/HOQLl8Ol7a2DAkX3tqNKq0wAWGd40fDw/QdpBMzElorm76FmQtZj3dBmFvVNFvLMwfh2LlEvbNLiIWkfJkBkIgZwqn6oJsNBttUsVYy8ViHUhbmvQi8xYnFxxRHCBj3j2hjQO42y2Wx0Pe1t4fE24HNI2HjM6hZSoMijo3XTp006bdKruDqQup6k1dRUYLiZtWonBQstOJmvpZ4RO2ISUKzQ5AoK3IRgWLA22zXGux26Va+iTATRwymQFY2ZDGGB9YXDsoPS2TUaG3kaPA1M76E0cmuYknjW8P1OVeJhL+YI9Ynrr61x56t59KOvRpF3cQSB60fvvZzr8CP51oGWAZRbwJ326e7XTy1o89Gn9DNpY51B+Ck7/H76pUn2zzOF/dXzC18Kh+qPkKoeK47DxMUC9pLa/ZxWzAeMhuFiXzYiqz0ncxS4WKERG3aO4fcEqqroGBDLctuDes8n5oEqiPL2Ee+SPvIT7TbO7fafOfC21W5u2xpyq2llvbmwi4zzDe4LZ73HYxO/Y//ANJQQ03mEyr9o0M43GySZQ5sq+oiAKi39hB3Vv4gXPUmr7lflR8aSYmTswe/Je5v4ZPXJ99h51pfA+TsPhrFVzyf7x9W/uDZPhr5mq06ihvqyJSbd4L/ACl6Lh5/IzngHI00tmmJgj3sR9IeukZ9Xpq3yNcebeQhh7z4R7qBeRJGXMu92U2AbppuCOvQw5v50w+GDKlppBe6qe6p+2+3wFz42rLeMSz4i02KkEEfrRIQbv4djh73YX07RiF+0dqSkqtSV9kW8PipU5JKTeuutyAuJIvta1z8NDb+f/FJj8aZWDEW8Brbf7tPDwqaZiVK2sdh5m3TTT/zVbNAUve341fpQSd+Jt9IYiVSCjF9niep8YcnZqzBGYOynRSwBCkAeAJt7zXXhrkSAqt2G3gPP3W8fGo64djlYqcrGw0Ott8vjbyrvh831MxtqbDoOpboKmltYyqL7ebuLuPGHMddBsWva2+2p61o3BeTy8Kz8SdMJglysIFNjKbd1pmuWYnwJLa2UIKydHY9OthroR7rfgatOI8fnxThp5C1tFGyoPZRBoo9w+dVorIzYxVTr4xzbLja717jSeaPS87/AEOAUxJ6vaEDOQNPo02jHmbn+zVLwj0l47DetMZR7Evf/wA9w4/WtQgk+ll08+tW3D+XGePtpXWDD31mkv3vERIO9K3kuniRSZ5N6Eaw0XDtrLH6yf48FqajwL00xSsqTwSRsxABivKpJ+yAHv5AGj7D8SjkYqjqWW2dQRnS+2dN1PkQK+asdzkkCmPhyGO4IbEPY4lx1ykaQqfZTXxY0ff/AI+4IlcVOxJLFEHuGZifmfuqzBy/9GZieoUrU/z797Gv0qVqVOVhV8/c8i3EcV/xT94B/OvoDPWA+kLTimJ/tqfnGhqrivhRs9D/ALz8PVEaDgWaAP8ASdow+jUBSrlpUijsd9T2ynwKr0YXXA4O86scpBK637rEEG48dCPKpfK3EgqSRjQsrl2aRguT6MLkUEZWDF2LDWw0O9cY41XETBQwCkj6RlZ1IBDgsNGu4IzAi4sTvaq8Urpo0MTKfV1IS8fNFZx5BnXzX8z4E/lUDCYN5JFjjUs7HKqjck9BVnxz1l8gfnfW52J91c+BEdtbs5JGIYRCJiJVk3R0tuy2JtSv4rF3CzccKpLu/JFfBPHkLqVDjMl/rAMVJHxBFRo8KzkhFZiLkhQSbDUnTp50ZcW4WpjFkfEM0T9msZ/oH7V5JGKKzX1LAqLgDdr2oT4Rikjdy+c3RlXJIUXMSMvaMupj0uQNTYU2SzHjinOF0tTrBwRiFaRlhjYMQ8m2i3AAGrEnu2Gtwb2tVSWPuoz4pzQyD6PEZ5IWMMeVM0TRNGA8gLCwOfNlsL2bwAoNtTNJCUZ1aibmeYx3h11H4+dGXYEgg+YI0A+sxGUiw8Nelz4EB6rqOmtHrtY2K3NjlOl72GxANje24G420vJBmR0pGzj8wI4ulp5B9o9Lfd091cMLiWjcOjFGU3VlJDA+II1FS+MRn9JcC7EsALDU3AAAA+QqPPw90VGdSqyAlCdMwVirEDfRgRSmjTs4RT4r0L2fjcCBmw3aKUmiaBJApBVFftWmYHvM7ObgdLDYaG3JkxfhE7t60mMztYAC/wBETYDQC99BWS1q3JRtwYDxxDn8P4U8ZFDGUlTp6d6I3NnN02FMccFlLLnZyoY7kAKDcdPA7ir30ec3yYxXSYDPGFOZRYMrEjvDYMCOmhB8jXbE8vw4qNVmTNbVSCQy33ysNr+FWnAOX4MIhWBbZiCxJJZrbXY9Bc6bammine5QnVo9Tly9rvLoGgXAc9Yh8e+GkgCpeRdM2eMKGIdyTYjQHYb6eZteuGMf6N9fqN7vVNNK7RUpzhGMlKN7rTlzMYLmy7bXHTa17j3efQ3o89HLWw8xPSTa21o0JsPjtWcCc7X8BcXta1h3feTWkejY/wCpsdvpn08LLHpVOiu0YeE1qIzfnHmqTHOhKKqRlxGBfNZynrm+p7q7ACh2tW5j5Cw8ZE0ZdSZoB2dwY7yTRqbaZgO8dL1n/OmIzcRxZB0OIm+52X8qsNO2pvYjBQxM81B202ZXYbFNGwaNmRhsykqw9zDUVezc/wCNeLspJi6db6Mw8GkWzMPI3870NZqmz8KmSJJWicRuLo+U5CLkettuDvSuJjSpVYK7Wm30LXD8cjSMdlGFmGpeUCQC23YrYIp82VjpoVqBiE7QmQlnd73ZizMWtuW3JGnj0qFBvSxEdnzISOu/8La3Nc227XPS9E0qVPCuu4Xevyt3HPB8DkmZuzBIU5pHJCxID9aWViFUe869LmtE5V9EbTWkYAj/AHsyMIh5wYZrPMfty5E+w9UXLvPr4Z0MsMWJWO3ZrILdmR9ePKMokPVypY+NEHMfponxC5MMP0VT6zXzSG+9pALIPMC/mNqsKaSuzNhV/iJWuorxsv8AZecy4Ph3C1OZjLiSNQSHxDC2gJ0WGPwACrbYGsa49zA80hIURLqMkehIPttu3x08qk4pDmJJzE6lr3uT1Lbk1wXC5mAAJY6AAXJJ6ADc0imr3aNCnhXUX6d7fzPRPwXEiYNm93l41d8J4VLiXyRRF2GpP1VXYl2PdVRvcmrJeWYsIA/EXKNa64WMj9IbqO0O0CnTe7eC1X8b5vkmj7GNVw+HB0hiuFPnI3rSN5sT5WoNZmWXioYWFr3f1+nu3M5CX9Hl07ORkO3dkjYg9fqst/nUTjfHJsTJnmcu1ha/qqPZVRoqjwGlRcI1zr5H+fnVhhOAy4qbLCo11JOiqL21Py2FcrRepXxVSVfDKstOBSW1r6c9E/Bjh+Gxg7v3/P4/HMaw7G8urhZSl87DLdrW1YAnKOg199fSXL0OTCQr4Rr+FSQmpPQxoRtqWFKlmpVMSHG9Yjz9wt5eKYnJl07BjmYLpIIogdemZlv4A3raWesr5smH+k5ldYzGFgmcsSJcuQRMIiAc189ihFtj3bZhXrJNWZp9HzlCo3Hu9UZ5KhRmRhZlJUjwKmx+8VYcGfvMPs3FgSdCLAAfzoK781YLKQyKnZK7xB1PfdiTKDKulmyvoQLWsATaq7g8h7SwNrgi/lcb1TUbSPRVZdbhpS5FpicEZ5EUZVOU5rZdFQXdhb1zYM1h7h4CvxmFlwsqsGytq0bodbK7pmBGq6o2hqdicSI5EbKpvmB7Re6GYAZrIc10PeDA37oPlU/nOVHQSKsILsLMt87qoePOmpBiLRnSwykDfNemklqyvg6klGEGuy7rzZWpx2NY1CCVZEiUI6uBlnDvdx1yNG7KR7vAGhs712NcCdaW9zUVKNPbiOKIeF8tXQSSDtRJFKY1icXSUf0YmNu5ezNbwGugNDwo8wvF8iSyQfosTNhzK6R5VCKCiLCX9d5W3IB00tYm9PBJ7lPFznGKUOIM8b4QIWjMaydk6jI8gA7RlsJGjH+7zHS/Si2GGyhrLvpc3ILd3Umx2t8vfQfxjGpJPmh7XsxlyCZy7A6Fu9c2BfMfjRfMgzmy33vbrbMBp5g/jpUkd2ZfSCeSGbfX0KfCYUHFzSWkDRdiVkRkQRPdFDEMpLkkZVQAkk/EdObp4kjZITIqydkyAouSVFLkt2uYkBZC/dAHeJJLb1TcRx7xY15I2yuj3VgBoVFgQDfWq0Z5GVe87aIo1Y6nRVHvOw8aGbSxbhhm8s29El9iMa1fkxf/AGmIeM0h+9h+VA8HLaZR20phcSypMGQlYkiVbliD3nMjqgUdTvR/yjCV4bhwRY55Lg6EHPKDf5V0U0QY6pGULLv/ACXUXFIUkWJpUWRrZULDMb7aedXMTXFxQbjuSYsRiBMzup7pZVtZitgNTqugG1/K1F8CBRYe8+JPj+FSxuY1VU0llevEkXqux0h/RpWOv0TkW/sE0Pekjjs+Hgj7AlA7lXdfWFgCqg/Vzd7Xfu0Kct83TypNDK7SqYZ3u5uyBELevuQdRrsbedCUuAywspUHVuuPkDzTgDexA0112F7eH/j31p3o3H+oA+Mkh2t7I/KsrUm9jfW4O4v3gdeu4HTp4itZ9Ho/1FP7cn7VvyqCmrM89gl+p8ifx3X9GX2sZhB8pQ/7lYZxubNiZm9qWVvm7GtZ/wDVsOJx8EEecmLEdozEAIwhjmJy63IDAa26VjTNc38dank9D12Cg4t37heFfQnAU7PgcdwNMGzH4xs+vzr57avobjF4eByeKYG3x7AL+NNDczpv/iwfe5PzZiPHMMscqBQBbD4TMB1Z8PE7MfMlr3qvnaw/n8fnVvzctsbKvsdlH/hwxxn9mqXEnu/z0vUMviNen+l0c7dzf1PE0TIbMCpIVrHfK4DKfcVIPxrmaMYsKH41GjAEL2KkEXH0eFjBuPepoq4t6P8ACyAkKYzYm8ZsP1TpUdWtGnLKzx/VXvYyUNY6b+VWvDubpcLG4iCK76dsqATqLWKpJ9UHrYA+dUwelPh2aMsFOUG2axy3GpF9gbVYS1JqdatBWTdvI8zTF2JYkk6kk3Jv1JPWkyE6AXpYbCORe2nnp8huRWo8p8qwJw9MUy5pmlQKzHRQJ1XuDoSFbU3OvSmejC6VSbzP6szPD4ezWO+xHhqND51p3JmGAmewAywwDTxZVc/Hes5w5uwY7nva9Se91rVOU4rSYnyeOP8Aw0y1Wrvss0sVDqYwpp6bgzx8Z8e4/rFX5KF/GvoGBcqKPAAfIWrAoF7XigHtYn8JLVvxqegtCpHZe+LPWalXm1KrIxElesx9IPLMs2IGJhsXUIMhtrkJIIJ0J8jvb4VpE2tVOKXWq9TUuYao6UsyMM4zxJ5GAkjWNkMlwFKnvuZMrAm9lLEDwFq8cGcCZbi++g3JI0ttre1atxvluHEraRO8NnXRx7j1HkbigHF8pS4adT60d9JBoAbaZxfum/z6eFV7a3N+OKpzoyhtozlzCvcU3vr193v67/EVR56uuMC8bHX1hbbxNwfiw8tT41WcLwoklVTmy3u5RczLGusjBeuVAzfChNak3RtRLD3fC5wrketXHFeCiIKUYyXEheykBQshRWvqMjDKQfteYqntS2sX1UjNJoYUr1bYHlqaVYTGEYzSPHGmZc5MYDMWU6Ko8SarHjsSPDQ6jppv1otMWNSMm0mesKLuo+0v4jr0o7YEnRr6EanpaykjS2tz8NxY2BsELyIPtL+Io7aIglgb3uTny31FrajS5NgT091S0zE6VfaiBPGv9ol6d9vG+9tb63rvy5hVknCkTM5B7FYMokaUap3j6gBuxaxtl+IjcWlDTyFdi7W26adNKlcD4BisQ18NG7bjOvdUXFjeQ2A0O1+tItzTbSoq7toEeK4kojju3YsEeeOdk7UzSRt2YUFl7xugAk00Bvvoe8rYMz8Mw7yEs7Z5Wa/eLPJISSet8xoY4b6IpZMpxeIsFAVUjuxVQb5Q76KNToFI1NahwjhqQ4dIYxZY1Crc3Nh4nqasxTe553FVKaiowd3f372KaPhRH1m+OX/tqQMPbr9wqyeHWvDRU2WxnuVyqxmDWRCkiq6NoVYXB94vVVNwCGPDTR4eNI+0R1NgdSylRmO5AvteiORK4GLypWhszcXG+hj0nI2JBJsh691hfY+Nr9KOOTsLLBAkcikesSALgEsSCCCen4jwojbDimEdqiUbO5WpUIUpNoGOK8JgixCzxxhJWTGM7AOLgYaYklT3blmBuBesVHSt05neySH2cJj2/wCXGn79YYd6aXA3MI3km33fkdxfSvoj0hrbhOIX2kji/Xkjj/Ovn7BR5po19p0HzYD86+h+f1zYZU9vFYRPniIz+VPDiZ1bTD0lyMN5smDY/Fn+vm+6Rh+Aqke5HvH3m4/jUvi0ueaVjrmklb4s7Gm4Zh880KW9aWNOn1mUfnUfE0qzawNv6V6Bfwtb8wTfZlxIHuQOg/AUfcWlywSt7Mch+Ssaz/kx+04xiJPPEv8ArSW/eo05rly4HEH+qcfMW/Os/FK9ZLwPOQ2b8TDCNP58KOeSuIND+ipukhxbyqeqxqhFvAjIdfM0DuKMOCi3Y/ZwONk+LmZR+ArQlw98Cairqmub9CqxWIMkkkh3clj/AHje3w2+FaY57LgeH/sF/lHPMPvArL2Fg3vrT+dj2XCoE2th7fHJDD/1jQpmpiFrZfzL7IyzhGHzSoviQvzIX861Lk9rxSye3PK/wuP/ADWcct/7QrHZTm+CXf8AcrQuCnsuFhjuIpH+JzH+FQVvhtzIOkpfr27kUHIy9pxSA/1hc/5mreL1iPonhzcSX7Ebn7rfvVt5FXaS3Ki2XyPN6elalUwSJIlV+Ijq7eKoc0NRSiSRZTtBXM4e4sQCNjf86sHiryYaisS5gD5m5H7VD2ByNe+Q+obeHs/h7qz2GKTDYhRJ2kDKRmZbh1U6MyePdLbGxre2gqr41yzFiY8ki38D9ZT4q24/m9JKPE0sLjeqWSS7LAWfEpJEirKYUKyRPP2YtJDndUaVAAUjZ1t3fVLICGOoF+XbrKZlmihaAdqDKL3a4UBEAJdtb2tpa9XPMXBcXgkKh2bDlWjBGwR2DsrL9W7AG40v4bUO8I4mYJc6xpI1nVA6khWYWDqOrruPOlvqalKK6qWRpp+9QwiwMbxIkatJiX7V5Iw6w6HK0oR2Bt6qlluCO8L6MAFcUxayTO8caxIxusaElVFgAATv7/EmizBcnY/FRQoIUgSMOA73R37Q3YuNXbTS1gPnRHwj0QRLY4iRpT7CdxPi2rH/AC07i5bFaGIpUG3KV33LX/XcZhwuMmaMKCTmU2AudCNh1rU+G8qTyLqvZ5jfM+jW1+plzE2tvbbcAWox4XwGHDraCJIwd8o1Pvb1m+JqyRKkhC25l4zF9fJNK1gS4Z6NcLE5d17aQksTIBluTfuxDuge+9FcOHCi1gANgNAPcBtXZa9gVKopFOdWc/idxlWpES1zUV2W1MiJnmWKuLQVNrwRRsC5AMFcXw9WhFc2ipbBuVH6PauUkNW0kNR5MPSOIbgNz2MuGxBH/wCrMv8AiTYVfwBrDwda270l4gphcQLHWGJSbaDtMQBYnoSEP6prDyaSS2NOhK2Hm+T+xb8rx5sfhl8Z4R/zFreOcp/9kB2ONw5/wxJKf2KxD0fxZuKYQf1yt+rdv3a1z0g4jKcL9k4uX/Cwc1vvYU0FoylitIU4/wBKMOHeAN9SAfid/wAaseVlvxDC327aInwsrqx+4Gq+I2Ue4D7qsOXDlxat7EeIk/UglYfeoqGOsjWxyy4Ff4+hfeigZp5nO/ZL83YE/hRXz7Ll4fP5hF/WdBQ56JI9MQf+Ev7Zq39JctsAR7UkY+RLfu1Qqa114o8tH4DJDRfg9DJ9jh0Y/wAVk/8AtoPJovl0bHfZhwcXybD3H+Q1fkXcMu3TXL7tlQdRbxP5fxrTPS6+TDqvgqpb3yI3/QNZvw5c08C+1LGPm4H50d+mTEahb7mL7hiT+YowWjNCetSP9z+4D8C2lbwjl+9Cn4yVoPGD2fC7f1USfFsgP4ms84S1oZ/7Cj9aaEUf89Fv0RURSzNJGiqASSbMQABqT3agqK8ormZuNnmrTY3oZwx/SZpOgjyj+8w/7a2AVn3oq5emwiSHEWDS5LIDdly5vWO1zcaC9rb9KPxV2mrIFh7UqVKpQnVlrjJHXe1My0LBIEsVc+zqwaKubRUriNch5KcKK75KfJQsG5HkwqsLMAQdwRcfEVE4dy3hoGLQwRxsd2VQG13724HkKtsteglHKdmZyGHFLsKkKK9AUbC3I6w17WGuwWvQWjYFzj2NOI67BaWSjYFzwqU+WumWno2Bc8gU5Wnp6NgXPASkVr3SrrAOLR1wlWphrk6UrQyYL8xcCixKlZkzAi27KbXvbMpBtext4is44z6GwbthZSp6JKLj3CRRcfFT762WaC9V8uGqKSJlN5XHgzG+ReUsRheKwHERFEXtT2mhiuI3A+kGguSLA2NFXpRxNmA9jBY5/d2vY4df2zRuE8Rfxv8AnQ7zFyjBiEddY2ePssybBO0WXKqG6qM6KdAK5NI6q3Uty0MMqZwVu/iW9nCYj/OgiH3yUQ8S9GOJjuYisoHgcr/qtofg1UMGFeGLHdqjRt2MUdmBU9/EQnYjXSNqhgtTW6TrRnh0ovivswx9FUdsPM3jKB+qg/7qf0qS2wsS+1L+yj/xFSPRrHlwCn2pJG+8L+7VR6WZ9MOvnK37AH4mqC1xHzPNPSBn6LcgeJA+en50WYx+5xFvHFQp8Fac/uChzgcebFQL4yxj5uoq4Mt8FM/+8xoPyjmb9+r8tzRwq/Wiu5IblhM2Pwg8Zov21P5UUelx7zAeJX/LGh/6v30OclC/EsH/AMVD+J/KtE5m5HfG4oszZIlY7euwMOGXudB3kkFz4bGmjsWsyjUg5bavzZnvKnB5MT2kUS3J7K5OiqokDEs1tNBtv5GttwvDFQ5j3n116LfcIOnv3P3Vw4PwdMNGI4kCKOg3J8WO5Pmas0W9DKnqUqkU6kpLizrDpU6OWoSpXVKlWghMzilUe9PT3BYsQae1NSpgCtXhlpUq4JzZKQWmpUBj1T0qVcAQroBSpUThCvVKlXAHtT0qVMKKnpUq4AqelSoo4VKlSrjhqVqVKgccnSo8sQpUqRjojNEKjSRClSqORIiMYBeo+P4XFMmSVFkQ/VcBh8L7HzFKlUQ0tSnxHAlwmHZoDljjueybvDvHMcj3zLqT62asu9JeL7SXDm1h2Ra177uR+QpUqrxilWT8SnVVkUPLB/1yA+Dg/Ik/kKm3twqP7WKlJ/uwxW/aNKlVl7++Zfwv/Y+S+yDj0WcqRsExjksysRGuyqV+sfaOunQedaqTenpU8SObb3PPZ0slPSoiHvJXtVpUqYA9qVKlXH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78" name="AutoShape 18" descr="data:image/jpeg;base64,/9j/4AAQSkZJRgABAQAAAQABAAD/2wCEAAkGBhQSEBUUEhQWFRUWGBYVFBcVGBUaFRgXFhoYFxcYFRQbHSYeGBkjGRgUHy8gJCcpLCwsFx4xNTAqNSYrLCkBCQoKDgwOGg8PGiwkHSUuLCwvLCwsLCksLCkqLCwqLCkpLywsLCwsLCwsLCwpKSwqLyksLCwsKSwsLCwsLCwsLP/AABEIAKUBMgMBIgACEQEDEQH/xAAcAAABBQEBAQAAAAAAAAAAAAAGAAEEBQcDAgj/xABLEAACAQIEAwQGBgYGCQQDAAABAgMAEQQSITEFBkETIlFhBzJScYGRI0JiobHBFJKywtHwM2NygpOiFSQ0U3Ojw9LhFiVD0whUg//EABoBAAIDAQEAAAAAAAAAAAAAAAECAwQFAAb/xAA2EQACAQIEAggFAgYDAAAAAAAAAQIDEQQSITFBYQUTIlFxocHwMoGRsdEjMxRSYnKC4SQ0Qv/aAAwDAQACEQMRAD8A2ynprV6tSDCvTimpxRAPSpUq4AqVKnrjhqemp6KOFSpUq44VKlSonCpUqVccKlSqPjcakUbSSMFRRdmOwH89K44kUO47nvCRyvD2meWO2eNBdlLbA3sLna19Li9r174NzrhsU/ZxsQ5GZVdSpZddVvvoL23trXz9aaHjeIMhJczzrIBswdmNr3HdIym1xp8qhnU7DlFkFSpam5RZ9EcC5ljxRcIGUpa4bexFxVxWSctcRGHxcbFu6bRMbnvCQk5jcbXKm5OoHnWsg0mGqupHXcjwld1oXe5A47xcYaBpSL2sFW9szE2Av8fM+ANAcfpqjQFsTAVUWuYnDkXva6kL4W36ipXpN4jdo4BrbvsPqkuHVARY+y3zHvGUcbbtEyljlLAlR3uhytmIJsNL6AaHUXFop131uVbEVTESVXItj6I5e4/FjcOmIgJaN72uLEEEqwI6EEEVZUC8i4jD8P4ZhUkkCGXPJGp7zt2jFxlVblu6yajx86JOG8z4ed8kcl2tcKVZSQLEkBgL6EbVbzx2uXc8b2vqW1KlSphxUqVKuOGtSpUqBwqVKmrjhrU1PSNAY801ejXk1wRUq809A4904NNTgUQCp6VqeiAVc5p1QXYhR4nQU2KxSxoXc5VUXJNZhzlDHj5ocQcU+FSEMqHMigFvWZs5A1AC2GbYg3FxQuclc0OHjiNIUAYW+sRYfAHvW87dKsb0BxcYjy5jKslhq0bA3I0JCgkqTvofK+gqTw70hYaOMrO5XLlCnKSXuNlVRe40Gw0INrGhmXEdQcnaKuy/4jjnVwFtbYiwJvYm+40tXLgnGmmlljbLeNYmJW9vpO00sfJAf71CrcxrNI0iA2fVM9luLALmG+pU/M+GkXhPOkeGxswmDt25TKygkr2YMYDLodTfUX22FLnW7HjRnJ5YrX8bmi47iCQrmc2Gw8SfACuOG40jkCzLf1c6lc39k7E+V71V8DUYl2xLkN3mSNL3CBTbvDo/v2+OkzmzEomCnLnTs3HnmYZVt55iLVJfiRNWdi3FKq3lqV2wcDSklzFGWJ3JKjU+Z3qyphRUqVI1xw16D+buFPjcVBhrlYUBxE5G51KRqPMnPY9LXGqipvMvOC4SRI+zMjMrOQGVcqggAm+9zf3ZSSayvnzmP9KlixMX0ZSPKyGW2dc2ddVykHUm19QRY3FV6lWC7L3IJ1aSeSbNB5y5PDYZBg4o45omXsnBMZVQbnKw3NwD3vM3vvkHMhxTY7tZoj2uZRLkGrdkoAYFcwDFbXZRbQaW30bBel6LsAqwSZlTLa+dcyggd5jnYWANz3rX3saBcTxlWDlmscrOS1wc3iSL3JIU6DW53qvVmr9krYitD4YfMtUkBXLHsQGFmAFmsq+IB0BLHoDa16s351xRse2bu7hQVFhlNzcara9zf663sNRkXB+YmhnZnJdZP6TU3udM1xrcAke4kUcHiSyDusDmBzKAxQjQEC523a7fVGh0qvOlKk9GUKlKpQdk9GSp+LSu6SyyCR5LbqNRbLpYa2tItwBbKDreh3ieKWVpOzHcUL3dF01OpAFiQQSRcN3yDrVnxfiQVL5rXADNpfXW2ZTYDKRoLa202NPyXios5mkTtGj9RGFk12L29YXG1vW1Nxt0FvJhpcZyD/lLkpsQf0rHgksqrDDchUjAsosLFVA0C38SblquOYsBBhnwhijyzPi4I48pbYm8xIvqBCJb+8eNDvM/F1xWFEr4mTCNHdeyjLMJma1lVQyMzg6X2FxewpvRjy5iJJlxmLeQxxq64RJGZtZLB5lDahSoIHjmuNLE34OL2XzNyEKLpqcZXfh53NVBr1UWeUh4wNiWzadArHfp3stSqsIYVKlSrjhU1PSoHDUjSpVxx5NNXqmNcEY01qemoBGtSpU9cE9WpxUXiXEFghkle+WNGdrb2UEm3npWX8T9N7HTDYcD7UrXP6i2/apZTjDcsYfCVsS7U1c1u9VfFeYIYNJZY49LkuwFh5Le7E66Dw+eRRcx43HKzSYto1B7yRZUURj1md1OaMdAXBU9TpVLxjlrsxI4mD5CSSbkFT/RrnAv2jCxswUa6E1DKvpeKNGn0VHPlqzs+Sb8w65u5+w84SLDuXKvmZipCkAEd0tY3uR0tXHinDo8ThGw5VARldZLXYSLoDfXTVgAo9U38TWUiSxuN6u+EY6dIyIpA0Y9aJtGGuwNtBfUHa9ri9RwquTuybG9GRoK8Zac/wAkzjCHJka62LkFvWU3Y5gARYEAm1trXJ0o35b5cZoUfEMGkIvlHdKEWMZJBDFri41sPAWNA+I4m0jKJCwuFUXLCw0ACgoVK3vqCD6trEWJbHzPYMb2IUnSwAIAGUWXc7a22J3qXMluY6UuHAicVnihxBgWYvIb5sxygHKC/aSahmsFOXzJO+sbieIWMZ0jDP3ez7gJ7SQEqEJXOAbliNmvp4kb4OubFdo+Vrq0jZjY7MzAMNNtb6b763rphucY4ZgxkQqmmbKGZmOUMyqNRoAAbai+2x5ptWDTmoSzMtOFcr8ThftcOSHOrZJEzG+pDqTZuuhvRhgcTNjmhGOF409ZEGUPIDbvITqtzlPmLAamy5Q59w+OjaNTklAJIYEBhtmQFvGwIBuPGx0rOcOcXiOaEKTfKc4OmgZWUAi5IABJ0NjahlVNXLdStVxs4wcUnw0t5msYbEK6goQRYbeB206V2r5u/wDW2M7QOs7KVNwFsF16FQLEabG9H3LfpmBsmNTKdu1jBI97R7j+7f3U0cTCTs9B63QuJpxzJZvD3qanSqLw/iUc6B4XWRDsykEfHwPka7STBdza5t8d/wAqsXMdpp2ZylwMbG7IjHa5UE28LkeZql43wrBKt50wyqTb6RYgCfK41NEAlHiPmKp+P8p4fG5TMpLJfI6MVYA6kAjpoPlSyV1oGEYZln2KLBcqcLnBMKwuB6whkOUX8UjcAfKsk5t4JLg5GM8JELOwQsyvdb3CmVDcEqB4H5Vt3A+QcLhHaSFWzsCuZ2JIUkEgbDUqvnpUnGcASXRwGG1jtbwqGVO+61I69GjJ9j67M+VeKqjuewjCRgkKLs5s1rAub31BsBY71c8OgxYVREM6X7NUbIGJeyqBHfP6zKQCd9dAaLOYuAQ/6Rl7GFQqEIBfKrFR3jooy3ewJuTYm19hf8kcO7THxML2XPIQd9ADrrtnK7XF1qOVS7UErlGdW8lBK+pkXHY8QsqjFMzMpJF9UGoJyqR4lr6UScP4ZHHhlxMGJL6qjwZMrksTd1s1mAyXtbprbQVtXN/IMWLQkrqfDQ38Vbo1YFhMJPg8YL4R2VXA7DEBjmvcWaygN9azWIHTzllG6sXHh3NZYl9w7ljE8SDpHkBVc7GQZe8xGlxfU96xPsnSi3h/LHF4VC53ZQLdycMeguuZlN99NBrprR7wjArPgAEifAmVNVjCxyxk+ajfwJANjsL6d+WuW3woYPip8SGtl7YglbXvZt9ffbTalVHSwkcLFQs3Z8ge5LxeNfFTR4pnGVVKo+W4zkWOYDawfrbfTSj8VVYPD2xk7W9aOD5qZhv7iPnVkZQDYkXOw6n3CpqccqsSwVopHSlesv8AST6UJsDjEw8KxgFFd3kBYguSFCqCNBa53Ou2mo1D6WsasoaR0YC14gihCBuL+uGvfW+m5FjQnVjB2ZoYfAVcRFyhY3WlUPhPEkxEMc0Zukihl8deh8wbg+YNe8fj0hjaSVgqILsT4e7qelutPpuUsrvltqSKVAWG9MGGMmWWOSJSe65GYf3wNVO17XtRrgcfHNGJInV0bVWU3B+NLGcZbMmrYarQdqkWiRTEU9MRTEB5pGlSNAYalSpVwQZ9JeIycKxJ8VVP13VT9xNfOwNq+pOM4BJoHjlQOjDVSLg+HuIOtxtWBcb5TUtI2CbtUQkPH/8AKhF76EAuNDqPA72vVTELVHoOh68IRlB6O+4PRz9L2v8AI11nlZzmdizWAuxJOmgFydgPwqGRRZyViFQMzxq9mABIGde7chWINtOlqrKN2b9fEqjTc5K4PLwyVhcIcu1yLL16nToflXbBcGmD5gwToSdR7rHQ6dKPONccw4QqWd2tcqApI3HeNwAPOx/ChTE8ySFcsahV1313sCdgLmwvp0qVZYcTHlLF42PZglF9/v0JKJLnIZ49CVPcKj+8C7AXtrY2tcG4uKGMZx1kYxuQ2W6h82hXwFgD12rpiZne5dib+J/Kq98EGOovTdZF7iLoqrTWj18iTicMHUGGRnzqDMA3qqLKqsPG4F+lgPG1X/KXCcPLH2Uigm+he1xpr3rWUE5djm0+FUOHhy2y6W2I0I9xqy4XxMxOL7A3uADt4g6GmWIT0K9XoetCOeOpf4rk/wDRXE0MgTKS2rKQAl813G1hcG462od4pxUzHQ6XJ6a9b0W8Q5bTHwiSKRrWu8faERsVyj1SbE2APjc7dagx+j8sl4+7ZcwDmykaaBjt18jpaunG67IuDrxVZfxG62v38wYgYZhmva4va17dbE6XozwnEcCwyMqqJO+RdkRGj1QOezJu1rEJ3bE3O1BUjhTbc7G38a5Nij00/H51Wg2tkeor06dRK8n8gpn5j7KRZsI7RObmUqFjBOgCmJfo2AA6KAb7Uc8rekd8cDDKi9ogEnaLorAELYp0N2Gxt7qxdj40V+jtT2mII0Iw5I9/bQAe/epoOV9zLx9Gk6Pw6rZ8ffI2zDvcVVcy86wYEosokZnBIWNQTlBsSSWA8flXDhPEJbAHKw8bEH42NeOY+VIscUMyEMgIVo3AOU62IZCCL6jwufGp8za0PMwhBT/U25BHw7iSzRJLExKOoZTqND4job3FvKpKytcancdao4MVDgcOkZ+iiQBVLvGPPVmIuSTf41Pw/E0cKy3KmxBUZlI8itwfhTqRFKHFLTgYdiuITSO7BvXdm1C+2WJGmo7xvby30ov9FPFGOKlBykiEHYgreRe75++gYt373uAddbeqNdxbxsT438aMvRWAJ8Q7Mo+jVblhqS19/Gy2I+yKp0/jMSgr1Uax/pQjcDy31pxxQeyfgayLnflDGYnHdrA4dGyZD2qr2VgL7m6jNmYFb7+OlaPAjLGoY52CqGa3rMAAWt0ubn41czs3alKMYpp3v5FyvFU8CPl/GvR4tH1JHwP5Vlzc64kcUOFMB7PNkUAHNl0+mLHdbXbSwsRuak8e5sVA4iBlKCzlf6NCdAHcddfVGu9B1bbndQ7qN1d8wh41zFM/C1mwgCzYhkjQm3cDOVzknQWUE66D4VmOL4BCEZ5MQ2ImZjmxGYjDX+w7KZcS48IxbzAqFiOYpHgSIjNHHrHGdYlKuXv2f/ymxtaTNYDbwp5Mc0zZmcuzWG+u9guvTyGguKglVz7F2ph8VhY3jou9dp+/dyDzG5lnGaVpSoVUd/XKDQAgljob6XO9NHxQKADrYb/WUrbQt8Bp+FWfMHBDG0faMofKSY07xQNbLnYHKCRm0udPfVLjOHDLmJC663Ng19SNvj4DbwrlKMrJsvYXr1R6+EbX79L87G1+hDmEPg5Yze0UmnkJBewHQXBPXc1Sel/nQPiBho2+jisZSTYGQ9L/AGV097HwrP8AlHmuXBw4rsWy5+zN7XIYZwMpOg333sOlUJBxElzJdtScwJJN7k3PrEkk609paxb7Jn0KspYh1Ery4LvfeXB4kDrfMLWNhuT4ef8AGtW4dguK8LhV41EuHUZmgBDFQe81xYMrXJuVuL9CKy3g+GMEkUgCMyMJBmUkEqdAV2IuNtPfWwcvemFZARioSmVSzSw5mUKu7Mh7yqPHvDbrSU1TvozUx1bEQgnVhFp7p+nH6Gg8H4muIw8UyXCyIrgHcZhex8xt8KmGh3kTH9tgYZAAokDuFAsFDSOwW3kCB8KIquI81KybsI15NeqY0QIa9NT0qAThjXcRsYwC9tAf5+6sSwnEmSbERlgGLzKqlEDEszyOe1ZdGVo0sraXfra1bma+eOcI7Y/Ej+ul+9iaqYl5bM1+i4Ko5wfd6kDiWISSWUyHtLuxSaNQhIubExm11I+qSGHj0qy5YjtExFns5vbcd0Zbgi6316dD4aUJFT+CsUDlTY3ABzW6fI9NCetVacrs2cdTSw7tyOPMU98RmUkaKR4i4vuPeajR4hH0fuN0YDun+0o266r8utdeOkma7CxYBm0A122Gg0FV9qL3L2D/AGYOL4IIuD8CWR8slyWFoljLXkY9YysbqwUAkglT7tausTyxhgqMCrXvhzpIkfbLqzGRpMhkyle7nC3Vt7WAbgsYyGy2Kn1kYBka3tKevmLEeNecTxC9wi5VvfKWLWOxt/He1t6KkkrWBVpVJzu5tI64zDqkjKhLKpIDEKCbabKzLvfZjUd5R7/dXBnJ3P8APurxaky6lvrWo2XmWnBeNSQzKY2KXZQ1juLjQ0a4+WRxdiWANgH13Y2AUm4FwLadffWbE21rQxxWMKSAzkA9LC5tlFzuSCNctu91FWKex5nphXlGXHUB+Lw5J5B9okfHveA8ahM4G9d+N4tnncmw1I7t+mxuSTe3nUXC4RncIilnYgKqgliTsAOutDKaFOq+rWnA9AFgSqkhbFjY2FzYXPTWw1rSfRfh/wD2/HOQLl8Ol7a2DAkX3tqNKq0wAWGd40fDw/QdpBMzElorm76FmQtZj3dBmFvVNFvLMwfh2LlEvbNLiIWkfJkBkIgZwqn6oJsNBttUsVYy8ViHUhbmvQi8xYnFxxRHCBj3j2hjQO42y2Wx0Pe1t4fE24HNI2HjM6hZSoMijo3XTp006bdKruDqQup6k1dRUYLiZtWonBQstOJmvpZ4RO2ISUKzQ5AoK3IRgWLA22zXGux26Va+iTATRwymQFY2ZDGGB9YXDsoPS2TUaG3kaPA1M76E0cmuYknjW8P1OVeJhL+YI9Ynrr61x56t59KOvRpF3cQSB60fvvZzr8CP51oGWAZRbwJ326e7XTy1o89Gn9DNpY51B+Ck7/H76pUn2zzOF/dXzC18Kh+qPkKoeK47DxMUC9pLa/ZxWzAeMhuFiXzYiqz0ncxS4WKERG3aO4fcEqqroGBDLctuDes8n5oEqiPL2Ee+SPvIT7TbO7fafOfC21W5u2xpyq2llvbmwi4zzDe4LZ73HYxO/Y//ANJQQ03mEyr9o0M43GySZQ5sq+oiAKi39hB3Vv4gXPUmr7lflR8aSYmTswe/Je5v4ZPXJ99h51pfA+TsPhrFVzyf7x9W/uDZPhr5mq06ihvqyJSbd4L/ACl6Lh5/IzngHI00tmmJgj3sR9IeukZ9Xpq3yNcebeQhh7z4R7qBeRJGXMu92U2AbppuCOvQw5v50w+GDKlppBe6qe6p+2+3wFz42rLeMSz4i02KkEEfrRIQbv4djh73YX07RiF+0dqSkqtSV9kW8PipU5JKTeuutyAuJIvta1z8NDb+f/FJj8aZWDEW8Brbf7tPDwqaZiVK2sdh5m3TTT/zVbNAUve341fpQSd+Jt9IYiVSCjF9niep8YcnZqzBGYOynRSwBCkAeAJt7zXXhrkSAqt2G3gPP3W8fGo64djlYqcrGw0Ott8vjbyrvh831MxtqbDoOpboKmltYyqL7ebuLuPGHMddBsWva2+2p61o3BeTy8Kz8SdMJglysIFNjKbd1pmuWYnwJLa2UIKydHY9OthroR7rfgatOI8fnxThp5C1tFGyoPZRBoo9w+dVorIzYxVTr4xzbLja717jSeaPS87/AEOAUxJ6vaEDOQNPo02jHmbn+zVLwj0l47DetMZR7Evf/wA9w4/WtQgk+ll08+tW3D+XGePtpXWDD31mkv3vERIO9K3kuniRSZ5N6Eaw0XDtrLH6yf48FqajwL00xSsqTwSRsxABivKpJ+yAHv5AGj7D8SjkYqjqWW2dQRnS+2dN1PkQK+asdzkkCmPhyGO4IbEPY4lx1ykaQqfZTXxY0ff/AI+4IlcVOxJLFEHuGZifmfuqzBy/9GZieoUrU/z797Gv0qVqVOVhV8/c8i3EcV/xT94B/OvoDPWA+kLTimJ/tqfnGhqrivhRs9D/ALz8PVEaDgWaAP8ASdow+jUBSrlpUijsd9T2ynwKr0YXXA4O86scpBK637rEEG48dCPKpfK3EgqSRjQsrl2aRguT6MLkUEZWDF2LDWw0O9cY41XETBQwCkj6RlZ1IBDgsNGu4IzAi4sTvaq8Urpo0MTKfV1IS8fNFZx5BnXzX8z4E/lUDCYN5JFjjUs7HKqjck9BVnxz1l8gfnfW52J91c+BEdtbs5JGIYRCJiJVk3R0tuy2JtSv4rF3CzccKpLu/JFfBPHkLqVDjMl/rAMVJHxBFRo8KzkhFZiLkhQSbDUnTp50ZcW4WpjFkfEM0T9msZ/oH7V5JGKKzX1LAqLgDdr2oT4Rikjdy+c3RlXJIUXMSMvaMupj0uQNTYU2SzHjinOF0tTrBwRiFaRlhjYMQ8m2i3AAGrEnu2Gtwb2tVSWPuoz4pzQyD6PEZ5IWMMeVM0TRNGA8gLCwOfNlsL2bwAoNtTNJCUZ1aibmeYx3h11H4+dGXYEgg+YI0A+sxGUiw8Nelz4EB6rqOmtHrtY2K3NjlOl72GxANje24G420vJBmR0pGzj8wI4ulp5B9o9Lfd091cMLiWjcOjFGU3VlJDA+II1FS+MRn9JcC7EsALDU3AAAA+QqPPw90VGdSqyAlCdMwVirEDfRgRSmjTs4RT4r0L2fjcCBmw3aKUmiaBJApBVFftWmYHvM7ObgdLDYaG3JkxfhE7t60mMztYAC/wBETYDQC99BWS1q3JRtwYDxxDn8P4U8ZFDGUlTp6d6I3NnN02FMccFlLLnZyoY7kAKDcdPA7ir30ec3yYxXSYDPGFOZRYMrEjvDYMCOmhB8jXbE8vw4qNVmTNbVSCQy33ysNr+FWnAOX4MIhWBbZiCxJJZrbXY9Bc6bammine5QnVo9Tly9rvLoGgXAc9Yh8e+GkgCpeRdM2eMKGIdyTYjQHYb6eZteuGMf6N9fqN7vVNNK7RUpzhGMlKN7rTlzMYLmy7bXHTa17j3efQ3o89HLWw8xPSTa21o0JsPjtWcCc7X8BcXta1h3feTWkejY/wCpsdvpn08LLHpVOiu0YeE1qIzfnHmqTHOhKKqRlxGBfNZynrm+p7q7ACh2tW5j5Cw8ZE0ZdSZoB2dwY7yTRqbaZgO8dL1n/OmIzcRxZB0OIm+52X8qsNO2pvYjBQxM81B202ZXYbFNGwaNmRhsykqw9zDUVezc/wCNeLspJi6db6Mw8GkWzMPI3870NZqmz8KmSJJWicRuLo+U5CLkettuDvSuJjSpVYK7Wm30LXD8cjSMdlGFmGpeUCQC23YrYIp82VjpoVqBiE7QmQlnd73ZizMWtuW3JGnj0qFBvSxEdnzISOu/8La3Nc227XPS9E0qVPCuu4Xevyt3HPB8DkmZuzBIU5pHJCxID9aWViFUe869LmtE5V9EbTWkYAj/AHsyMIh5wYZrPMfty5E+w9UXLvPr4Z0MsMWJWO3ZrILdmR9ePKMokPVypY+NEHMfponxC5MMP0VT6zXzSG+9pALIPMC/mNqsKaSuzNhV/iJWuorxsv8AZecy4Ph3C1OZjLiSNQSHxDC2gJ0WGPwACrbYGsa49zA80hIURLqMkehIPttu3x08qk4pDmJJzE6lr3uT1Lbk1wXC5mAAJY6AAXJJ6ADc0imr3aNCnhXUX6d7fzPRPwXEiYNm93l41d8J4VLiXyRRF2GpP1VXYl2PdVRvcmrJeWYsIA/EXKNa64WMj9IbqO0O0CnTe7eC1X8b5vkmj7GNVw+HB0hiuFPnI3rSN5sT5WoNZmWXioYWFr3f1+nu3M5CX9Hl07ORkO3dkjYg9fqst/nUTjfHJsTJnmcu1ha/qqPZVRoqjwGlRcI1zr5H+fnVhhOAy4qbLCo11JOiqL21Py2FcrRepXxVSVfDKstOBSW1r6c9E/Bjh+Gxg7v3/P4/HMaw7G8urhZSl87DLdrW1YAnKOg199fSXL0OTCQr4Rr+FSQmpPQxoRtqWFKlmpVMSHG9Yjz9wt5eKYnJl07BjmYLpIIogdemZlv4A3raWesr5smH+k5ldYzGFgmcsSJcuQRMIiAc189ihFtj3bZhXrJNWZp9HzlCo3Hu9UZ5KhRmRhZlJUjwKmx+8VYcGfvMPs3FgSdCLAAfzoK781YLKQyKnZK7xB1PfdiTKDKulmyvoQLWsATaq7g8h7SwNrgi/lcb1TUbSPRVZdbhpS5FpicEZ5EUZVOU5rZdFQXdhb1zYM1h7h4CvxmFlwsqsGytq0bodbK7pmBGq6o2hqdicSI5EbKpvmB7Re6GYAZrIc10PeDA37oPlU/nOVHQSKsILsLMt87qoePOmpBiLRnSwykDfNemklqyvg6klGEGuy7rzZWpx2NY1CCVZEiUI6uBlnDvdx1yNG7KR7vAGhs712NcCdaW9zUVKNPbiOKIeF8tXQSSDtRJFKY1icXSUf0YmNu5ezNbwGugNDwo8wvF8iSyQfosTNhzK6R5VCKCiLCX9d5W3IB00tYm9PBJ7lPFznGKUOIM8b4QIWjMaydk6jI8gA7RlsJGjH+7zHS/Si2GGyhrLvpc3ILd3Umx2t8vfQfxjGpJPmh7XsxlyCZy7A6Fu9c2BfMfjRfMgzmy33vbrbMBp5g/jpUkd2ZfSCeSGbfX0KfCYUHFzSWkDRdiVkRkQRPdFDEMpLkkZVQAkk/EdObp4kjZITIqydkyAouSVFLkt2uYkBZC/dAHeJJLb1TcRx7xY15I2yuj3VgBoVFgQDfWq0Z5GVe87aIo1Y6nRVHvOw8aGbSxbhhm8s29El9iMa1fkxf/AGmIeM0h+9h+VA8HLaZR20phcSypMGQlYkiVbliD3nMjqgUdTvR/yjCV4bhwRY55Lg6EHPKDf5V0U0QY6pGULLv/ACXUXFIUkWJpUWRrZULDMb7aedXMTXFxQbjuSYsRiBMzup7pZVtZitgNTqugG1/K1F8CBRYe8+JPj+FSxuY1VU0llevEkXqux0h/RpWOv0TkW/sE0Pekjjs+Hgj7AlA7lXdfWFgCqg/Vzd7Xfu0Kct83TypNDK7SqYZ3u5uyBELevuQdRrsbedCUuAywspUHVuuPkDzTgDexA0112F7eH/j31p3o3H+oA+Mkh2t7I/KsrUm9jfW4O4v3gdeu4HTp4itZ9Ho/1FP7cn7VvyqCmrM89gl+p8ifx3X9GX2sZhB8pQ/7lYZxubNiZm9qWVvm7GtZ/wDVsOJx8EEecmLEdozEAIwhjmJy63IDAa26VjTNc38dank9D12Cg4t37heFfQnAU7PgcdwNMGzH4xs+vzr57avobjF4eByeKYG3x7AL+NNDczpv/iwfe5PzZiPHMMscqBQBbD4TMB1Z8PE7MfMlr3qvnaw/n8fnVvzctsbKvsdlH/hwxxn9mqXEnu/z0vUMviNen+l0c7dzf1PE0TIbMCpIVrHfK4DKfcVIPxrmaMYsKH41GjAEL2KkEXH0eFjBuPepoq4t6P8ACyAkKYzYm8ZsP1TpUdWtGnLKzx/VXvYyUNY6b+VWvDubpcLG4iCK76dsqATqLWKpJ9UHrYA+dUwelPh2aMsFOUG2axy3GpF9gbVYS1JqdatBWTdvI8zTF2JYkk6kk3Jv1JPWkyE6AXpYbCORe2nnp8huRWo8p8qwJw9MUy5pmlQKzHRQJ1XuDoSFbU3OvSmejC6VSbzP6szPD4ezWO+xHhqND51p3JmGAmewAywwDTxZVc/Hes5w5uwY7nva9Se91rVOU4rSYnyeOP8Aw0y1Wrvss0sVDqYwpp6bgzx8Z8e4/rFX5KF/GvoGBcqKPAAfIWrAoF7XigHtYn8JLVvxqegtCpHZe+LPWalXm1KrIxElesx9IPLMs2IGJhsXUIMhtrkJIIJ0J8jvb4VpE2tVOKXWq9TUuYao6UsyMM4zxJ5GAkjWNkMlwFKnvuZMrAm9lLEDwFq8cGcCZbi++g3JI0ttre1atxvluHEraRO8NnXRx7j1HkbigHF8pS4adT60d9JBoAbaZxfum/z6eFV7a3N+OKpzoyhtozlzCvcU3vr193v67/EVR56uuMC8bHX1hbbxNwfiw8tT41WcLwoklVTmy3u5RczLGusjBeuVAzfChNak3RtRLD3fC5wrketXHFeCiIKUYyXEheykBQshRWvqMjDKQfteYqntS2sX1UjNJoYUr1bYHlqaVYTGEYzSPHGmZc5MYDMWU6Ko8SarHjsSPDQ6jppv1otMWNSMm0mesKLuo+0v4jr0o7YEnRr6EanpaykjS2tz8NxY2BsELyIPtL+Io7aIglgb3uTny31FrajS5NgT091S0zE6VfaiBPGv9ol6d9vG+9tb63rvy5hVknCkTM5B7FYMokaUap3j6gBuxaxtl+IjcWlDTyFdi7W26adNKlcD4BisQ18NG7bjOvdUXFjeQ2A0O1+tItzTbSoq7toEeK4kojju3YsEeeOdk7UzSRt2YUFl7xugAk00Bvvoe8rYMz8Mw7yEs7Z5Wa/eLPJISSet8xoY4b6IpZMpxeIsFAVUjuxVQb5Q76KNToFI1NahwjhqQ4dIYxZY1Crc3Nh4nqasxTe553FVKaiowd3f372KaPhRH1m+OX/tqQMPbr9wqyeHWvDRU2WxnuVyqxmDWRCkiq6NoVYXB94vVVNwCGPDTR4eNI+0R1NgdSylRmO5AvteiORK4GLypWhszcXG+hj0nI2JBJsh691hfY+Nr9KOOTsLLBAkcikesSALgEsSCCCen4jwojbDimEdqiUbO5WpUIUpNoGOK8JgixCzxxhJWTGM7AOLgYaYklT3blmBuBesVHSt05neySH2cJj2/wCXGn79YYd6aXA3MI3km33fkdxfSvoj0hrbhOIX2kji/Xkjj/Ovn7BR5po19p0HzYD86+h+f1zYZU9vFYRPniIz+VPDiZ1bTD0lyMN5smDY/Fn+vm+6Rh+Aqke5HvH3m4/jUvi0ueaVjrmklb4s7Gm4Zh880KW9aWNOn1mUfnUfE0qzawNv6V6Bfwtb8wTfZlxIHuQOg/AUfcWlywSt7Mch+Ssaz/kx+04xiJPPEv8ArSW/eo05rly4HEH+qcfMW/Os/FK9ZLwPOQ2b8TDCNP58KOeSuIND+ipukhxbyqeqxqhFvAjIdfM0DuKMOCi3Y/ZwONk+LmZR+ArQlw98Cairqmub9CqxWIMkkkh3clj/AHje3w2+FaY57LgeH/sF/lHPMPvArL2Fg3vrT+dj2XCoE2th7fHJDD/1jQpmpiFrZfzL7IyzhGHzSoviQvzIX861Lk9rxSye3PK/wuP/ADWcct/7QrHZTm+CXf8AcrQuCnsuFhjuIpH+JzH+FQVvhtzIOkpfr27kUHIy9pxSA/1hc/5mreL1iPonhzcSX7Ebn7rfvVt5FXaS3Ki2XyPN6elalUwSJIlV+Ijq7eKoc0NRSiSRZTtBXM4e4sQCNjf86sHiryYaisS5gD5m5H7VD2ByNe+Q+obeHs/h7qz2GKTDYhRJ2kDKRmZbh1U6MyePdLbGxre2gqr41yzFiY8ki38D9ZT4q24/m9JKPE0sLjeqWSS7LAWfEpJEirKYUKyRPP2YtJDndUaVAAUjZ1t3fVLICGOoF+XbrKZlmihaAdqDKL3a4UBEAJdtb2tpa9XPMXBcXgkKh2bDlWjBGwR2DsrL9W7AG40v4bUO8I4mYJc6xpI1nVA6khWYWDqOrruPOlvqalKK6qWRpp+9QwiwMbxIkatJiX7V5Iw6w6HK0oR2Bt6qlluCO8L6MAFcUxayTO8caxIxusaElVFgAATv7/EmizBcnY/FRQoIUgSMOA73R37Q3YuNXbTS1gPnRHwj0QRLY4iRpT7CdxPi2rH/AC07i5bFaGIpUG3KV33LX/XcZhwuMmaMKCTmU2AudCNh1rU+G8qTyLqvZ5jfM+jW1+plzE2tvbbcAWox4XwGHDraCJIwd8o1Pvb1m+JqyRKkhC25l4zF9fJNK1gS4Z6NcLE5d17aQksTIBluTfuxDuge+9FcOHCi1gANgNAPcBtXZa9gVKopFOdWc/idxlWpES1zUV2W1MiJnmWKuLQVNrwRRsC5AMFcXw9WhFc2ipbBuVH6PauUkNW0kNR5MPSOIbgNz2MuGxBH/wCrMv8AiTYVfwBrDwda270l4gphcQLHWGJSbaDtMQBYnoSEP6prDyaSS2NOhK2Hm+T+xb8rx5sfhl8Z4R/zFreOcp/9kB2ONw5/wxJKf2KxD0fxZuKYQf1yt+rdv3a1z0g4jKcL9k4uX/Cwc1vvYU0FoylitIU4/wBKMOHeAN9SAfid/wAaseVlvxDC327aInwsrqx+4Gq+I2Ue4D7qsOXDlxat7EeIk/UglYfeoqGOsjWxyy4Ff4+hfeigZp5nO/ZL83YE/hRXz7Ll4fP5hF/WdBQ56JI9MQf+Ev7Zq39JctsAR7UkY+RLfu1Qqa114o8tH4DJDRfg9DJ9jh0Y/wAVk/8AtoPJovl0bHfZhwcXybD3H+Q1fkXcMu3TXL7tlQdRbxP5fxrTPS6+TDqvgqpb3yI3/QNZvw5c08C+1LGPm4H50d+mTEahb7mL7hiT+YowWjNCetSP9z+4D8C2lbwjl+9Cn4yVoPGD2fC7f1USfFsgP4ms84S1oZ/7Cj9aaEUf89Fv0RURSzNJGiqASSbMQABqT3agqK8ormZuNnmrTY3oZwx/SZpOgjyj+8w/7a2AVn3oq5emwiSHEWDS5LIDdly5vWO1zcaC9rb9KPxV2mrIFh7UqVKpQnVlrjJHXe1My0LBIEsVc+zqwaKubRUriNch5KcKK75KfJQsG5HkwqsLMAQdwRcfEVE4dy3hoGLQwRxsd2VQG13724HkKtsteglHKdmZyGHFLsKkKK9AUbC3I6w17WGuwWvQWjYFzj2NOI67BaWSjYFzwqU+WumWno2Bc8gU5Wnp6NgXPASkVr3SrrAOLR1wlWphrk6UrQyYL8xcCixKlZkzAi27KbXvbMpBtext4is44z6GwbthZSp6JKLj3CRRcfFT762WaC9V8uGqKSJlN5XHgzG+ReUsRheKwHERFEXtT2mhiuI3A+kGguSLA2NFXpRxNmA9jBY5/d2vY4df2zRuE8Rfxv8AnQ7zFyjBiEddY2ePssybBO0WXKqG6qM6KdAK5NI6q3Uty0MMqZwVu/iW9nCYj/OgiH3yUQ8S9GOJjuYisoHgcr/qtofg1UMGFeGLHdqjRt2MUdmBU9/EQnYjXSNqhgtTW6TrRnh0ovivswx9FUdsPM3jKB+qg/7qf0qS2wsS+1L+yj/xFSPRrHlwCn2pJG+8L+7VR6WZ9MOvnK37AH4mqC1xHzPNPSBn6LcgeJA+en50WYx+5xFvHFQp8Fac/uChzgcebFQL4yxj5uoq4Mt8FM/+8xoPyjmb9+r8tzRwq/Wiu5IblhM2Pwg8Zov21P5UUelx7zAeJX/LGh/6v30OclC/EsH/AMVD+J/KtE5m5HfG4oszZIlY7euwMOGXudB3kkFz4bGmjsWsyjUg5bavzZnvKnB5MT2kUS3J7K5OiqokDEs1tNBtv5GttwvDFQ5j3n116LfcIOnv3P3Vw4PwdMNGI4kCKOg3J8WO5Pmas0W9DKnqUqkU6kpLizrDpU6OWoSpXVKlWghMzilUe9PT3BYsQae1NSpgCtXhlpUq4JzZKQWmpUBj1T0qVcAQroBSpUThCvVKlXAHtT0qVMKKnpUq4AqelSoo4VKlSrjhqVqVKgccnSo8sQpUqRjojNEKjSRClSqORIiMYBeo+P4XFMmSVFkQ/VcBh8L7HzFKlUQ0tSnxHAlwmHZoDljjueybvDvHMcj3zLqT62asu9JeL7SXDm1h2Ra177uR+QpUqrxilWT8SnVVkUPLB/1yA+Dg/Ik/kKm3twqP7WKlJ/uwxW/aNKlVl7++Zfwv/Y+S+yDj0WcqRsExjksysRGuyqV+sfaOunQedaqTenpU8SObb3PPZ0slPSoiHvJXtVpUqYA9qVKlXH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80" name="AutoShape 20" descr="data:image/jpeg;base64,/9j/4AAQSkZJRgABAQAAAQABAAD/2wCEAAkGBhQSERUUExIWFBQVGBgXGBYXGBgXFxQVFxccFxcXGhsXGyYeFxkkGRcVIC8gJCcpLCwsFR4xNTAqNSYrLCkBCQoKDgwOGg8PGiwkHyQqLCosLCo0LCwqLSkqLyosLCwpLCwsLCwsLCwsLCwsLCwpLCksLCwsLCksLCksLCwsLP/AABEIAMwA9wMBIgACEQEDEQH/xAAcAAACAwADAQAAAAAAAAAAAAAABQMEBgECBwj/xABBEAABAwIDAwkECQQBBAMAAAABAAIRAyEEEjEFQVEGEyIyYXGBkbEjQnKhBxQzUmKywdHwgpKi4RUkU/HyRIOj/8QAGgEAAgMBAQAAAAAAAAAAAAAAAAQCAwUBBv/EADIRAAICAQMCAwYGAQUAAAAAAAABAgMRBBIhMUFRYXEFEyKBkfAUMqGxwdEzFSNCQ+H/2gAMAwEAAhEDEQA/APcUIQgAQhCABCESgAQiUIAEKOrWDYkxmMDtMEx5AruEAcoQiUACF15wTEiYmN8cV2QAIQhAAhCEACEIQAIQhAAhCEACEIQAIQhAAhCEACEIQAIQhAAhCEACScqtvjC0Q4sDy9zWNYTAdm1mxsGgnROyvMOXmNdUx9KjmBZSh0cHOaJB42E/1Ku2W2ORzRUe/uUX06v0Qs2jy2rYKoamGcXUQfa4Osc3NT71GprzR7OqTdsab3khy8w+0G+zdlqAS6k7rt7Ruc3tHjC8Q5S1prv4LNNxL6FVr6T3Mc0hzXNMFp7CqK7W+po6zQwhzE+kuU1V3PUculIh57T/AOs/3LSsdInivN6HK6pkpur0edBpsz1KcTzhaMxyaRNtdx7lsdg8oaFdgFKq0kCC02eO9puFdCcZN4YnqaJwqhmPTv6jgrI8sOXLcL7OnD628ahgixd26GPNU+WvLvms1HDkGro54uKfYOL/AE79PP8AYVMOxVLnTLTUaXlx1GaSST81Vbdh7Y9RvQ+zsx9/cvhXKXj/AOHr/JfCup4cPrOmrV9o8uOkjot7ABAjvVnZnKGjiH1GUqge6kQHwDAJmIJ10Oi86xHK52LxD6gJGHpA82zTMdz3cXHWN2nFZPk7tisytWFKoWOrNIJGtjmsdxibrivSeF0R3/TJ2pzk8SeOOyz/AEj27E8pKTcQzDB2es/3G3LGgSXPOjRHibWTULBfRlyX5kPxL5L6vRaTchky497nR/aOK3yYhJyWWZWorjVNwi847+YIQhTFwQhCABCEIAEIQgAQhCABCEIAEIQgAQhCABCEIAFxKrbTfUbRqGkAagY4sDpILgJAMXXkWF+kvF1SWuqBh3ZWNEeYKrssUOo5pdHZqW1BrjxPY8RXDGucTZoJPcBJXgWK2i6tXrVyT0qkjs4eg8kz2xy/xbKT6VZ4fTqDLmyNDmz2ti1oNt6p7AwQfh6s6FpIPbqD5pW21TS2m57P0ctNKTs6iLaGBfVqOLYMiZ4eShHJ1xpgOy52vaRc9JhBzC41BDI7ypWYtzDIJtv4KdvKGpuqecfsqU2jTnTCby3yWcLia1I9Bx7pBHqpto7XzNbmpNY+bVAYPcI3qFm2q3Fp8AknKLaD6j2ZgBlFoEanW3cFFLLwXXN1x3uI1p1lBiccM4ZOoObjpp4j1VTC4qRKp7JpmtXJ+863d/IQo4bZXdepKMY/8v2NlhQWYR7vvW795SDZOK5uvTedA4T3bx5LU8rGilh6dIbhJ7ysU50X4Ihwyu17ocffY+n8NGVuXqwI4RFvkpl5vsD6UsOMNRZ7SrWDcpaxumWwJc6BoBpKk219KL8O0ONCnf3DUdnPlThaTtguMnklor5ZajweiIWX5F8t27QD4oupuZBdJDm9KYgwL2NoWoU001lC04SrltksMEIQukAQhCABCEIA4lcNequ0MWabC4NLjuAtK5w2JzMa+C2RMHUd6CW143FrMuGvB0Wb2ht6X5A14pmBzjdcxMCAL5Z/kLQYWllaGzJAEnSTvMbroOyg4pN9yZCEIIAhCEACEIQBwV4Fy72R9Vx1QCzHnnG9zrx4GR4L3txXn30u7G5ygyu0dKmcp+F2nz9VVdHdEf8AZ9zquXmYFmXEUjTfrFilOx69bDVuYLop1Dldm0A++OBA81xg8QWmeCd7Rwpq4fngww0jpwcokx1tN/zWauHg9dYoTSnnDOKnIdr5NOsHA7pF/BUavIh7NWHvBIValTqC7SR3FMcLygxVP3iRwN13PmRcU+yfqKf+Ccw2c5knfcLQYrZ+Bw+HDq1Tna5FhEnwZMNb2uSnbu3Xvl7oDgIaAIAPH9fBZbDVnNqF8Ne4hwOcBw6QiYO8TIO4gKcFnqLamz3ajGHXq/Au4jbgE5WdwN/NO+SdSmx/OPblaBOUCb74/wBrLswjqj2tgTrA9SmG3MbzYZSa45o6RGscOyb+Ck0sqKKY3TSlbPouF6sv8q+WH1h5LG5Wiwkyf2B7FRZiK+Ne1kAN3U6bQxg7SBqe10ntUWwuTdXFPAa2G8dwC37hQ2ZRIbDqpF3b5Q2o8IrhGdrUp9F0X32Iubo7OpSYdVI04FZKtiX13mrUPcOCiq4h+JqZ3my0HJTYv1rF0qUdGZf8Dbn5W8VCMecdxtzSi7H+Vfrj+D1r6ONi/V8EyRD6vtHcekOiPBseZWqDlCLLrWmOjqN3Hs7O9aaWFg8hObsm5PuyzK5SGht1+YtqUwHW6DTmcJOroGVo36pn/wAgyYLgCdxMEroSqlHqi2hRF64LkFZIXKN9SB+2qpYnaoEhjXVHD3WX8ybBLTiKjml9d5o3hlNhyvnSSd++xtvXMl8KZSWWQYTlRzj3NJNGo2Zo1GjNGsgWJtwnuXNfbjanRmG/2uJ4xa3Yqb9pkO9pTLnCWiplEls7y0eikFWlVHSaLGOkIP7oj6jk64p5UePr9/MvbJoNdUBDi4NuQdx3Xj14LRMSrYuzmUmnKIzGTedNP52pqxSELZZlwd0IQuFYIQhAAl+O2nzbg2JtPzhMFnNu/bjjzem/rHck9bZOupyh1Oou/wDON3ghZnllyuoc1Vww6VRzI1Aawm7STBuLGIVlw6Q8f0Xk22qxdiKp41H/AJiB8khpdXZa2peA9o6I2S57Emxa9ag6WYTD137nPY6q628dMgeACl5V7WxuPaxtXBlpZ1TTbXaB/SXZeGomyYcgnf8AUk8GH5vYF6O/FHKZvYm4BRdrHVLYi7UyjCzCXz5PDMPs3Fs1p4jwpk+qtUcXVYfa0awZF3Gk4R362XsmINMXLBrFpVX61TzRzQPRm5PGN/f8klLW5bTiv1IR1Vi6M8XxmermIpuyk9AxYgb5XXDbGcdXNpje43gcYm57yF7LUbROuHpmNJaDChxDmBpIoUhAkdEbl2PtDolEajrov86bfqecYvaeCwuH5vCMdWrO61Z1xO8k+98LbdqxQDsxcek4mSXSZK9W5e0W821wYxrg+CWtAJBEQY10Cw0BaVOo97HdjAxTX+IgpJ4x28C3sjltiaQDGikG2E5DIHGxlaM8hvrvtRj6b2n7tOpE7x0oIPYVkYC1XIPaTmVH0w4gOAdHa0/sVy2zZBySXBLU12QrclI5xXIerSEUyKvwteD/AJNgea1n0W7FfQNapWZlecrWgkdW5cdeIHku7sa/OOm7qu3/AIm/uV3+tO+8fMrOjr5xmpJIzLtTZdHbJm6+st4geIXdlQHQg9y87xNV2XU6t3n74Wh5JHpVL7m+pWjpvaLusUHHqIyr2rI9xlEuacph24kT4FZduzTmmsdJJbnu4nTMR1WgLXEpbtfZtOoA54JDbloJAd3j3o3LWaLtPc4Pb4/Uq4LaPuUXNeW+42XQT+Iu/kIxmIcW+3qik025tmXM4drptPAKrtJxFP2TDSj34DYtoADvWOr4DEkNccRmDgJJ6zQ43y2se2yqlPDwadGlja92UvXl/wBfya2ptokZaRNOnoAxsmBvLgDCQ4p+Le5+SnDeq2rUIa4D3jE68O4LmjUY0B3OMa1kdHOQYFogXlOMPiqEy2XmIkvLyP7iY8F3qWuKo5Uc+qJ9n4h9NjWzmIAl8SDAu4mQB5rrVe2s4SA/MQJZmgAkDNItIO+dypbS2hhwBnptF5FoJjuuR2aKfC8rKLtHNEXvaw71IVlGTW9RZr6TQAANAI8lOwqhs7GCrSZUGjhI3K6wqZjtNPDJ0LgFcrhwEIQgAWa2+Aa0EA+zGoB948VpVndvMIqhxHRyATunMd/iEh7Qz7h4JRFYotBtLdeqSN43afJeQYw+0f8AE71K9itmHcfULx/HMio8Hc5w8iVmaGTbefA1dA+WPuQU/WHQJ6HEA9dp366LfVavRMhwsdWmNOLZHzWF+j1vtah4Nb6n9lvKruie5UauUfe4kvvgX1T/AN1kGNr2GUZ7nqubbvkqiajs/wBmeobZmfeHamWM/VUSOmPhP5mrPUo7nhdiiLRGatT/ALTfGp+zVFiHVMjpawdE++7h8KtlVcYeg/4XehRCSyuDqfPQQctS80TIYBmGhcTr2gBYZbvlsfYH4h+ZYOFt6Pmv5m77P5rfqdk15NEiu2HZbG8A+qUq9smo9rw5jcx0HCSmLFmLQ9fFyrkl4HoDmnM32juq6+VnFn4VyKJv7Wp/iPRqUY/ab6XNueGkEEHLIgnLOpvoPmr1PadMxD29IAgTcgrGlGWEzzrjNJS7FmvT6PXfu98/eC0nI2nDqt3GQ3Vxdvdx0Wewpa67wSyRdrhNiCbQneF2wymTzVOAY8Y01M8U1pUqpxnOS7+pKVFk4cdzWEqOu0OaRMSEnwe3i90ZeJ8vFdWbdLyGhpl1hYfuttaut9GLfhbE/QrAPa+7WFg6wcZzeJ/ZI+UfSMsqOa0CObZlJnjJiyv8odqGmTTYwvcBLiBLWnc2JEkzPYsfXx9SoYNOx/AyPSVOT819UbWli1iZZ2HWqAOayk1wzHpPe2bhsjq9xjvUOK2JXpunMxwM3acsd+aLJjT5M0s8NxBa0jXL0Ad8AQJVGtySN4rmDuLI+WipVm78r/VDqthuznr5P+SiNmkmKlVrI3g55G4Aa+am/wCGFubxDXXg5hEDw1PYuo5DPdpiI7xH6pzyb5KtwtUPrVG1DPRJ1BHAA3Omqg54lhv7+RG3VKKbTPQNjURRoUqZcCWMa0nSTF7brymDag4hZuttxoHQBPfZLnbfrF8AgC2g4q2Osqk9sXk8y6ZSbkzeseu4K89NSs8glzt2+B2rVcmQebdJnpcZ3BEdRutUMdupCdO2O7I5QhCbKASrlJH1d06S3cT7w4BNUt299ie8eqX1LxVJvwZ1GLbhmuPQfMT1T2bwEp2jyVY9xcWmXGSQdSbkrQVqYcekAe/+WXU0Ys1zh45hodz5XmIWRTTi2vtl0ZbXw8CDYmy/qj3OEuDso4EQTv8AH5J+7aTS28ieIQWui+V2m4sOveR6KN7ARem4a3gOH+BKJZm92chJuTyyxia4cLEa7il767Q8S4Dou3/ib/tc18LTcD7RvdmE/ullbZ9OW9JvW+8Puu7VVGl7nnP0OxTL7sfT/wC43zCoY7a1LI4B4JLXC17kEBQuw1EG9Rn97f3UD8FR1ztPjPorYaeKeeSSTF/KnalOrSy0yXEkGwItr70diyf1epw+YWt+p0sjekJyt0DjuHAKOrRpgSZjjkfHzan6pe7jtih6m6ytbYmYGGfw+ad4TaTaFIDKC4XN4uTx8lZw1Km+S0u3aUySPHQeSV47CEPdrE7xBjdIV27d8MjXoVsnKE+uC7V2/wA8Mr2MDbi07yDMk8WhGAxrgXc0xsTqRJj9khx7y3IWstlg8JbaR3iE+2BtIUi0CnzhJuDp2et1x1xUcJHJUJ1OqCx35LGy6724tgcLPc0kDQGZns0K0zNp06tQ5HAyTHb3JAdn/WcS7mmc2A0lwBnsNx2lWOTuzDQrPdoWgsEjeYLtfAealPGxeXQHViK55SRqNm9fwKMDWyPDjaLqTAbSeXwSNDu7FX/5J54eQVFUsTTE2m2+BRtzlRXq1TDubaJAa2N0XJNyUidiHktqFxu/JOmaBMwLdnktK/H1qdT2eF5/POgIjxFoSvbOPrMr0xUbRDtTTAnmpNmkzqRdb9TlKv4o5f35F8JJLbGJoaEfWyyBlyzl3TlmYSl+OcPePmnuG2n/ANWWc2yzZmL9UWlKqu3mxfD0zfh/pK0wi/8ArT4Xh588+JVXKWenZHXAYtziZcTbf3q50S9mYnW3eo8LtRjiQKDG21H/AIUuIrNc6nDA3pcUpqIRVvEMfT+CNzk85WC00tg2UTsUQ4RA0XLTr3KCq24WbpLM2JeTE3FE1WoSbk/+CR+i2HJX7N3xfoFkzhXHdGutt5P6rW8maZFM9rv0C1K4t3xl5P8Agoua93gdIQhaggCWbfPsT3t9UzSrlECaJhxbcXAB+RS2q/wz9GdRmybodqO/9CuhLhqA/XToHducSD5hcGsN8s+IQNPvDo/NeVVUuNvP2yzBKR+nqupFvNGokGRa4MjXiEHTzS8k00msc/0AVhLTIB7wD6pXVaJbYdbgPuOTao7olK6hu3vP5HIrb3dSyBxoVBVf2qZxuq1Z1irYAmV6TXFjYB6rfypbt7ZlSpThtiCDcgB3YnuGpu5pljGUegXO1K7mU3H7rXEd4Bj0VkbJqWUjYhpI5TUjNsoVKIjIwC0gvaCTGskxdLNt40Zc4AmIID2OP+LinvJbBMfSzPYxznOdLnNBcY7dU2fhWXGUADgAmHdsnysjsIuFm6HD/s80w+0CAT0iw3ALTIPoQrGxNqtBeerLpEgyAetA33W8caYEO7ogQon1KOX7NpPblj596v8AxO5flOuyUcKUk19+ZHyX5QBryS2AYGYtgu/1olztuYkucRSbdxMGJuZ4pVtvHtFSKbQyG+7aTJvZNNhY176XSc5xEiTJ0gi/irZuUq08fU7a4YU89epYwfKLEh0/V26Hef3XQcoKw1w/qrYxRg9byXajVJIzTHCRwO5LKXl+4s9vZlWrt+oWuOWpTDRJyOc23gUgp4uiXF8VDlMm86ntuVscTTBpVBHRLemd4HZ2rOUNnUstSHOLbZiRcXtFrrQotfu28yXKXfuSjF9mNdn8qKb62docahB1acsAXt3Ku3a2FcRBqTPDf5K3yfwtNj5pk1HQeiRFt5mFzhsDSaQWvBMiBl1PBXZhByxKawl2fn5fQEmnwGG2phw/KHuzHowRvns3plSxFNzgMxlp0A4ayqzMIznw/MMwcDki5M9XXVXcRBqTEE5rbx2JWycZTjJybyucr9OhVcngkrY1rATkLotrCrt2i9zCWgN60AXuMsa9hPkpMcQMxie/foqtKpLCdLO0tEAEepTdNUVH4IfNiaSxlk1LO4E1HEndO4dw0uvTMD1GfC30C8y2ZSc4OgEyf04r03AD2bPhb6BMwTU5Z/QV1eOMFtCEK8RBLOUH2X9Q/VM0p5SVAKVzAzC8E8eAt3pXWJuiaXgdRnXC/n+i4JgrgQ67SHC9wZG7ghxv5rx7TXXjh/yTI3UGzOUA2uOifNt0ZXDR5OtnAO+Yg/MqRzuxDgI8CuxtmtqTJZZ1qvdB6DT8L/0cB6lK6j3S32e8++37rk4qt6JSyo3pN7z+Vy7XbmX5V9/Msgys6pUm1Ng76h/RirVi+DIZod7ju7gmDgquKHRPcfRWwnl9Edyc4SqRTZ8I07vNG3MQeYq9tN3HgeKqsxha1oygwG8eC67RxgqU3sykFzSBcESfJSjvUuvc369k1GSRzyPfGGYO126feTQube3qN/ilOwntpUmsc6HCdxi7p1HYrwrNMw9vnG/tU7HJybx3J7E5N5YuxbGyYaNT6qCbf6HEKziRfRQRY2/khSg3ghOEV2Mjttnth2t/Uptyad7N3efmB+yo8oqcOY8cSP1/dXthN5tjptJ4diek81Ik1iD+X7jYFc0hcXAvqdNCoxX70v2jjzOQNO4zPfuhKQTcgnxE1dPBl9Kq0PZ0m8bC+9LKOw3ta5mZhNSAIdIsZvayoYHEE0qrd7mQBxPAcVLgaThRqS0gkNgQb33cVqVNqp4kl8Uf3RCtS557jrYGwKtOrJyxlcLOm50VSjsKuwgltmkEnM2wFzv4Lnk2xwrXBHRdxG5U8NUdnaJdqN54rSl7zdPElnHh6+ZBKe98+A0obMqmu2oGEsL2mRGk66yruNwj+e6p1d3JWzFPGKaA9wHONESYiRulMtoVnc7GYxLrSVn2bsVZx+VfT+yq/dn5HOMoNAOd0DgLnQKGhiqbWHm6ema776NB0/miMZTmRpbf3BV6LAGkTmHSmPhGYeUeavrnFR5556IVUcrksYXHPeHZneAt6L0nZ/2bPhb+ULzTBVJBhuXTTfZel7P+zZ8LfQK2v88uMC2rSWMFtCEK8RBLNv8A2Q+IehTNLtuD2X9QSmt/wT9DqMtVogm4ve4lp1G9sFdSwjR069e/zbB85Vpwvp/LLq5l15KNk1xnPHf5lmSu5595sdremNOEB3kFwKrXSGuBMaaO8jdTPZ/PBdKrZEG9jrdG+Emt0cenqd4O9Zpg2SuoOk3vd+UphUoQDDnt7A4keT80eCX1aPSb03+9734e7tXK1XniX6FkEgIuqmKYcp7j6Kd+CB1dUPfUf+jgqmLwTQx3Rnou1LjuPEqyvZlYb+/mdwskVBnRuNzde4ru5g4IweGa0OtHV39h4qy6gLa/w9ilPO7g3tJOKqSfmQVsK3P5KKlgQTY7lfrUOnqNy60KBzacUZkmXqcHDh9hJicOQRe0HfZQNoSdf5KZYykbW3FVmUyr65No5bjDEu0cFmpuaNR0h4f6lSbLrh7GnfEHvCYvp34JQcOaTy5gJY7rAC7T94DeExF7lgrlKOMZG4F/FI9sMcavRB6o08U0pYsG4uJ1tCpYmtL5jcitNSI2PMeDts1j8rxfPkJYN8jePkm2zzWNN5cH5mgZZadey11TwEszVCekQR8IjQLR7Nx78p6RuOxX+8htacU+Vz81+/crjJx4XJFsgPqVA2pMQTcRcCyqsx9SQCbSBpxK0uAxry8AnjuHBRjHu7D3hMOVPLda6fQgrZbnwJRi3c8KYjLmDe0Akb+N1cxbctTLMxNzr4pi3GEvEsZcj3e1S454zyGtBveElbbRBQePL146kZ2SfGBZisI5821GpsNAjC4FjGkOdm60hthdokT4Kxinkzfd+iho6Hx/Km9PqnOLUeEmKtPHJZwtQAHI0N7tVutn/Zs+FvosHhGzP83Le4HqNH4R6KWklJ6izPTgW1K4RZQhC1RIFFiKGdpBUqFxpNYYGVxuExFMk8y2s3jTcGv/ALHAA+BVEbbo5sr3Gi/7lZppn/Kx8CtwosThWVBlexrxwcA4eRSM9BXLlHcmYLAQCIItcXHmFwac6hXavIqhOajnw7uNJxaPFhlp8lVfsbF09H0sQ38Q5mp5tlh8gkJ+zpJ/CdyQ1qQgpc9nSb3O9Exr1CGkVKVSkfxNzM/vYS3zhUecBc2Mxs7RlR24R1WlZUtJbGzCj2/sugyPKqeJb0XfCfQpjzTibUa7u6k9v5wF1q7JrOaQMPUuCLmk3UdtSVGrR6jK+Bkk1kU5LH+n0XbJYW/kq5jdmVKbZfTLBIglzTp8JMeKqtJgR/LqyVUoTe9YN/RSTqWPFktdxza8EYV3S3eX7Lmu8yN9gucO7p6cVYuvUsazDGOwux7pi2471TpjsCv40C2u9VaRE6KKeHglKuO1tLsQb/8AQURZ2/yFYm+i6B6kmSkuGQc0CdBM8LpXjxFQWiw9SnFSpBud6Q7Tc51WWNLhlFwRrfiVfUm5C+oeIDGmCWEC9inuyqDgwS03sO0rM4enWIgUKpt7oB9CtDsltdrelQxAjT2bz6Aq6VUtvCE65rxHuz6Dg8S0793Yo+aPA+RRgNpODxnFVo/FSqj1aujtvtBIdWDfigeqm4yx0BP4uxNRZ0h3j1VnaDel/OxV8LyhpggCvSidMzOPerm1ceOtmYB96RHmszVpOuG7x8PIJt7inXom82EanuXTDlgBjpa62HVP7KCo59aeapvfPvEZW+btfAFT4LknXd9o7KODB2R1nd50AWlo6ZYeE1z3FpTjjlneniiZkgDyC3WB6jfhHokWz+SgZ7onibnzN1oMPhso1Whp9M6rJTb69vAVusjJJInQhCeFQQhCABCEIAEIQgAXELlCAOMqMq5QgDo+mDYiQluI5MYZ/Ww9OTvDQ13m2CmqFFxT6okpNdGZyryHonqvrM7qhcPKoHKm7kVUa6WYhp7H07+bHAf4rXoVMtNVLrFF0dVdHpJmDxXI6uTYMIkwc27tkD5SoqXIPEHV9Jv97/0b6r0FCpWgoTzgvftC9rGTDU/o6Pv4g/0U2j8xcrDfo5oe86s7/wCwtH/5hq2KFfHTVR6RRVLV3S6yMqz6PcGP/jtd2uLn/nJV+hyYoM6tFg7mhO0K1QiuiKnbJ9ygzZzRoIUwwqsoUiG5kTaK55tSIQcyVauzabutTY74mtPqFHT2LQaZbQpA8RTYD8gryFzamGWdG0wNy7QuULpwEIQgAQhCABCEIAEIQgAQhCABCEIAEIQgAQhCABCEIAEIQgAQhCABCEIAEIQgAQhCABCEIAEIQgAQhCABCE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82" name="AutoShape 22" descr="data:image/jpeg;base64,/9j/4AAQSkZJRgABAQAAAQABAAD/2wCEAAkGBhQSERUUExIWFBQVGBgXGBYXGBgXFxQVFxccFxcXGhsXGyYeFxkkGRcVIC8gJCcpLCwsFR4xNTAqNSYrLCkBCQoKDgwOGg8PGiwkHyQqLCosLCo0LCwqLSkqLyosLCwpLCwsLCwsLCwsLCwsLCwpLCksLCwsLCksLCksLCwsLP/AABEIAMwA9wMBIgACEQEDEQH/xAAcAAACAwADAQAAAAAAAAAAAAAABQMEBgECBwj/xABBEAABAwIDAwkECQQBBAMAAAABAAIRAyEEEjEFQVEGEyIyYXGBkbEjQnKhBxQzUmKywdHwgpKi4RUkU/HyRIOj/8QAGgEAAgMBAQAAAAAAAAAAAAAAAAQCAwUBBv/EADIRAAICAQMCAwYGAQUAAAAAAAABAgMRBBIhMUFRYXEFEyKBkfAUMqGxwdEzFSNCQ+H/2gAMAwEAAhEDEQA/APcUIQgAQhCABCESgAQiUIAEKOrWDYkxmMDtMEx5AruEAcoQiUACF15wTEiYmN8cV2QAIQhAAhCEACEIQAIQhAAhCEACEIQAIQhAAhCEACEIQAIQhAAhCEACScqtvjC0Q4sDy9zWNYTAdm1mxsGgnROyvMOXmNdUx9KjmBZSh0cHOaJB42E/1Ku2W2ORzRUe/uUX06v0Qs2jy2rYKoamGcXUQfa4Osc3NT71GprzR7OqTdsab3khy8w+0G+zdlqAS6k7rt7Ruc3tHjC8Q5S1prv4LNNxL6FVr6T3Mc0hzXNMFp7CqK7W+po6zQwhzE+kuU1V3PUculIh57T/AOs/3LSsdInivN6HK6pkpur0edBpsz1KcTzhaMxyaRNtdx7lsdg8oaFdgFKq0kCC02eO9puFdCcZN4YnqaJwqhmPTv6jgrI8sOXLcL7OnD628ahgixd26GPNU+WvLvms1HDkGro54uKfYOL/AE79PP8AYVMOxVLnTLTUaXlx1GaSST81Vbdh7Y9RvQ+zsx9/cvhXKXj/AOHr/JfCup4cPrOmrV9o8uOkjot7ABAjvVnZnKGjiH1GUqge6kQHwDAJmIJ10Oi86xHK52LxD6gJGHpA82zTMdz3cXHWN2nFZPk7tisytWFKoWOrNIJGtjmsdxibrivSeF0R3/TJ2pzk8SeOOyz/AEj27E8pKTcQzDB2es/3G3LGgSXPOjRHibWTULBfRlyX5kPxL5L6vRaTchky497nR/aOK3yYhJyWWZWorjVNwi847+YIQhTFwQhCABCEIAEIQgAQhCABCEIAEIQgAQhCABCEIAFxKrbTfUbRqGkAagY4sDpILgJAMXXkWF+kvF1SWuqBh3ZWNEeYKrssUOo5pdHZqW1BrjxPY8RXDGucTZoJPcBJXgWK2i6tXrVyT0qkjs4eg8kz2xy/xbKT6VZ4fTqDLmyNDmz2ti1oNt6p7AwQfh6s6FpIPbqD5pW21TS2m57P0ctNKTs6iLaGBfVqOLYMiZ4eShHJ1xpgOy52vaRc9JhBzC41BDI7ypWYtzDIJtv4KdvKGpuqecfsqU2jTnTCby3yWcLia1I9Bx7pBHqpto7XzNbmpNY+bVAYPcI3qFm2q3Fp8AknKLaD6j2ZgBlFoEanW3cFFLLwXXN1x3uI1p1lBiccM4ZOoObjpp4j1VTC4qRKp7JpmtXJ+863d/IQo4bZXdepKMY/8v2NlhQWYR7vvW795SDZOK5uvTedA4T3bx5LU8rGilh6dIbhJ7ysU50X4Ihwyu17ocffY+n8NGVuXqwI4RFvkpl5vsD6UsOMNRZ7SrWDcpaxumWwJc6BoBpKk219KL8O0ONCnf3DUdnPlThaTtguMnklor5ZajweiIWX5F8t27QD4oupuZBdJDm9KYgwL2NoWoU001lC04SrltksMEIQukAQhCABCEIA4lcNequ0MWabC4NLjuAtK5w2JzMa+C2RMHUd6CW143FrMuGvB0Wb2ht6X5A14pmBzjdcxMCAL5Z/kLQYWllaGzJAEnSTvMbroOyg4pN9yZCEIIAhCEACEIQBwV4Fy72R9Vx1QCzHnnG9zrx4GR4L3txXn30u7G5ygyu0dKmcp+F2nz9VVdHdEf8AZ9zquXmYFmXEUjTfrFilOx69bDVuYLop1Dldm0A++OBA81xg8QWmeCd7Rwpq4fngww0jpwcokx1tN/zWauHg9dYoTSnnDOKnIdr5NOsHA7pF/BUavIh7NWHvBIValTqC7SR3FMcLygxVP3iRwN13PmRcU+yfqKf+Ccw2c5knfcLQYrZ+Bw+HDq1Tna5FhEnwZMNb2uSnbu3Xvl7oDgIaAIAPH9fBZbDVnNqF8Ne4hwOcBw6QiYO8TIO4gKcFnqLamz3ajGHXq/Au4jbgE5WdwN/NO+SdSmx/OPblaBOUCb74/wBrLswjqj2tgTrA9SmG3MbzYZSa45o6RGscOyb+Ck0sqKKY3TSlbPouF6sv8q+WH1h5LG5Wiwkyf2B7FRZiK+Ne1kAN3U6bQxg7SBqe10ntUWwuTdXFPAa2G8dwC37hQ2ZRIbDqpF3b5Q2o8IrhGdrUp9F0X32Iubo7OpSYdVI04FZKtiX13mrUPcOCiq4h+JqZ3my0HJTYv1rF0qUdGZf8Dbn5W8VCMecdxtzSi7H+Vfrj+D1r6ONi/V8EyRD6vtHcekOiPBseZWqDlCLLrWmOjqN3Hs7O9aaWFg8hObsm5PuyzK5SGht1+YtqUwHW6DTmcJOroGVo36pn/wAgyYLgCdxMEroSqlHqi2hRF64LkFZIXKN9SB+2qpYnaoEhjXVHD3WX8ybBLTiKjml9d5o3hlNhyvnSSd++xtvXMl8KZSWWQYTlRzj3NJNGo2Zo1GjNGsgWJtwnuXNfbjanRmG/2uJ4xa3Yqb9pkO9pTLnCWiplEls7y0eikFWlVHSaLGOkIP7oj6jk64p5UePr9/MvbJoNdUBDi4NuQdx3Xj14LRMSrYuzmUmnKIzGTedNP52pqxSELZZlwd0IQuFYIQhAAl+O2nzbg2JtPzhMFnNu/bjjzem/rHck9bZOupyh1Oou/wDON3ghZnllyuoc1Vww6VRzI1Aawm7STBuLGIVlw6Q8f0Xk22qxdiKp41H/AJiB8khpdXZa2peA9o6I2S57Emxa9ag6WYTD137nPY6q628dMgeACl5V7WxuPaxtXBlpZ1TTbXaB/SXZeGomyYcgnf8AUk8GH5vYF6O/FHKZvYm4BRdrHVLYi7UyjCzCXz5PDMPs3Fs1p4jwpk+qtUcXVYfa0awZF3Gk4R362XsmINMXLBrFpVX61TzRzQPRm5PGN/f8klLW5bTiv1IR1Vi6M8XxmermIpuyk9AxYgb5XXDbGcdXNpje43gcYm57yF7LUbROuHpmNJaDChxDmBpIoUhAkdEbl2PtDolEajrov86bfqecYvaeCwuH5vCMdWrO61Z1xO8k+98LbdqxQDsxcek4mSXSZK9W5e0W821wYxrg+CWtAJBEQY10Cw0BaVOo97HdjAxTX+IgpJ4x28C3sjltiaQDGikG2E5DIHGxlaM8hvrvtRj6b2n7tOpE7x0oIPYVkYC1XIPaTmVH0w4gOAdHa0/sVy2zZBySXBLU12QrclI5xXIerSEUyKvwteD/AJNgea1n0W7FfQNapWZlecrWgkdW5cdeIHku7sa/OOm7qu3/AIm/uV3+tO+8fMrOjr5xmpJIzLtTZdHbJm6+st4geIXdlQHQg9y87xNV2XU6t3n74Wh5JHpVL7m+pWjpvaLusUHHqIyr2rI9xlEuacph24kT4FZduzTmmsdJJbnu4nTMR1WgLXEpbtfZtOoA54JDbloJAd3j3o3LWaLtPc4Pb4/Uq4LaPuUXNeW+42XQT+Iu/kIxmIcW+3qik025tmXM4drptPAKrtJxFP2TDSj34DYtoADvWOr4DEkNccRmDgJJ6zQ43y2se2yqlPDwadGlja92UvXl/wBfya2ptokZaRNOnoAxsmBvLgDCQ4p+Le5+SnDeq2rUIa4D3jE68O4LmjUY0B3OMa1kdHOQYFogXlOMPiqEy2XmIkvLyP7iY8F3qWuKo5Uc+qJ9n4h9NjWzmIAl8SDAu4mQB5rrVe2s4SA/MQJZmgAkDNItIO+dypbS2hhwBnptF5FoJjuuR2aKfC8rKLtHNEXvaw71IVlGTW9RZr6TQAANAI8lOwqhs7GCrSZUGjhI3K6wqZjtNPDJ0LgFcrhwEIQgAWa2+Aa0EA+zGoB948VpVndvMIqhxHRyATunMd/iEh7Qz7h4JRFYotBtLdeqSN43afJeQYw+0f8AE71K9itmHcfULx/HMio8Hc5w8iVmaGTbefA1dA+WPuQU/WHQJ6HEA9dp366LfVavRMhwsdWmNOLZHzWF+j1vtah4Nb6n9lvKruie5UauUfe4kvvgX1T/AN1kGNr2GUZ7nqubbvkqiajs/wBmeobZmfeHamWM/VUSOmPhP5mrPUo7nhdiiLRGatT/ALTfGp+zVFiHVMjpawdE++7h8KtlVcYeg/4XehRCSyuDqfPQQctS80TIYBmGhcTr2gBYZbvlsfYH4h+ZYOFt6Pmv5m77P5rfqdk15NEiu2HZbG8A+qUq9smo9rw5jcx0HCSmLFmLQ9fFyrkl4HoDmnM32juq6+VnFn4VyKJv7Wp/iPRqUY/ab6XNueGkEEHLIgnLOpvoPmr1PadMxD29IAgTcgrGlGWEzzrjNJS7FmvT6PXfu98/eC0nI2nDqt3GQ3Vxdvdx0Wewpa67wSyRdrhNiCbQneF2wymTzVOAY8Y01M8U1pUqpxnOS7+pKVFk4cdzWEqOu0OaRMSEnwe3i90ZeJ8vFdWbdLyGhpl1hYfuttaut9GLfhbE/QrAPa+7WFg6wcZzeJ/ZI+UfSMsqOa0CObZlJnjJiyv8odqGmTTYwvcBLiBLWnc2JEkzPYsfXx9SoYNOx/AyPSVOT819UbWli1iZZ2HWqAOayk1wzHpPe2bhsjq9xjvUOK2JXpunMxwM3acsd+aLJjT5M0s8NxBa0jXL0Ad8AQJVGtySN4rmDuLI+WipVm78r/VDqthuznr5P+SiNmkmKlVrI3g55G4Aa+am/wCGFubxDXXg5hEDw1PYuo5DPdpiI7xH6pzyb5KtwtUPrVG1DPRJ1BHAA3Omqg54lhv7+RG3VKKbTPQNjURRoUqZcCWMa0nSTF7brymDag4hZuttxoHQBPfZLnbfrF8AgC2g4q2Osqk9sXk8y6ZSbkzeseu4K89NSs8glzt2+B2rVcmQebdJnpcZ3BEdRutUMdupCdO2O7I5QhCbKASrlJH1d06S3cT7w4BNUt299ie8eqX1LxVJvwZ1GLbhmuPQfMT1T2bwEp2jyVY9xcWmXGSQdSbkrQVqYcekAe/+WXU0Ys1zh45hodz5XmIWRTTi2vtl0ZbXw8CDYmy/qj3OEuDso4EQTv8AH5J+7aTS28ieIQWui+V2m4sOveR6KN7ARem4a3gOH+BKJZm92chJuTyyxia4cLEa7il767Q8S4Dou3/ib/tc18LTcD7RvdmE/ullbZ9OW9JvW+8Puu7VVGl7nnP0OxTL7sfT/wC43zCoY7a1LI4B4JLXC17kEBQuw1EG9Rn97f3UD8FR1ztPjPorYaeKeeSSTF/KnalOrSy0yXEkGwItr70diyf1epw+YWt+p0sjekJyt0DjuHAKOrRpgSZjjkfHzan6pe7jtih6m6ytbYmYGGfw+ad4TaTaFIDKC4XN4uTx8lZw1Km+S0u3aUySPHQeSV47CEPdrE7xBjdIV27d8MjXoVsnKE+uC7V2/wA8Mr2MDbi07yDMk8WhGAxrgXc0xsTqRJj9khx7y3IWstlg8JbaR3iE+2BtIUi0CnzhJuDp2et1x1xUcJHJUJ1OqCx35LGy6724tgcLPc0kDQGZns0K0zNp06tQ5HAyTHb3JAdn/WcS7mmc2A0lwBnsNx2lWOTuzDQrPdoWgsEjeYLtfAealPGxeXQHViK55SRqNm9fwKMDWyPDjaLqTAbSeXwSNDu7FX/5J54eQVFUsTTE2m2+BRtzlRXq1TDubaJAa2N0XJNyUidiHktqFxu/JOmaBMwLdnktK/H1qdT2eF5/POgIjxFoSvbOPrMr0xUbRDtTTAnmpNmkzqRdb9TlKv4o5f35F8JJLbGJoaEfWyyBlyzl3TlmYSl+OcPePmnuG2n/ANWWc2yzZmL9UWlKqu3mxfD0zfh/pK0wi/8ArT4Xh588+JVXKWenZHXAYtziZcTbf3q50S9mYnW3eo8LtRjiQKDG21H/AIUuIrNc6nDA3pcUpqIRVvEMfT+CNzk85WC00tg2UTsUQ4RA0XLTr3KCq24WbpLM2JeTE3FE1WoSbk/+CR+i2HJX7N3xfoFkzhXHdGutt5P6rW8maZFM9rv0C1K4t3xl5P8Agoua93gdIQhaggCWbfPsT3t9UzSrlECaJhxbcXAB+RS2q/wz9GdRmybodqO/9CuhLhqA/XToHducSD5hcGsN8s+IQNPvDo/NeVVUuNvP2yzBKR+nqupFvNGokGRa4MjXiEHTzS8k00msc/0AVhLTIB7wD6pXVaJbYdbgPuOTao7olK6hu3vP5HIrb3dSyBxoVBVf2qZxuq1Z1irYAmV6TXFjYB6rfypbt7ZlSpThtiCDcgB3YnuGpu5pljGUegXO1K7mU3H7rXEd4Bj0VkbJqWUjYhpI5TUjNsoVKIjIwC0gvaCTGskxdLNt40Zc4AmIID2OP+LinvJbBMfSzPYxznOdLnNBcY7dU2fhWXGUADgAmHdsnysjsIuFm6HD/s80w+0CAT0iw3ALTIPoQrGxNqtBeerLpEgyAetA33W8caYEO7ogQon1KOX7NpPblj596v8AxO5flOuyUcKUk19+ZHyX5QBryS2AYGYtgu/1olztuYkucRSbdxMGJuZ4pVtvHtFSKbQyG+7aTJvZNNhY176XSc5xEiTJ0gi/irZuUq08fU7a4YU89epYwfKLEh0/V26Hef3XQcoKw1w/qrYxRg9byXajVJIzTHCRwO5LKXl+4s9vZlWrt+oWuOWpTDRJyOc23gUgp4uiXF8VDlMm86ntuVscTTBpVBHRLemd4HZ2rOUNnUstSHOLbZiRcXtFrrQotfu28yXKXfuSjF9mNdn8qKb62docahB1acsAXt3Ku3a2FcRBqTPDf5K3yfwtNj5pk1HQeiRFt5mFzhsDSaQWvBMiBl1PBXZhByxKawl2fn5fQEmnwGG2phw/KHuzHowRvns3plSxFNzgMxlp0A4ayqzMIznw/MMwcDki5M9XXVXcRBqTEE5rbx2JWycZTjJybyucr9OhVcngkrY1rATkLotrCrt2i9zCWgN60AXuMsa9hPkpMcQMxie/foqtKpLCdLO0tEAEepTdNUVH4IfNiaSxlk1LO4E1HEndO4dw0uvTMD1GfC30C8y2ZSc4OgEyf04r03AD2bPhb6BMwTU5Z/QV1eOMFtCEK8RBLOUH2X9Q/VM0p5SVAKVzAzC8E8eAt3pXWJuiaXgdRnXC/n+i4JgrgQ67SHC9wZG7ghxv5rx7TXXjh/yTI3UGzOUA2uOifNt0ZXDR5OtnAO+Yg/MqRzuxDgI8CuxtmtqTJZZ1qvdB6DT8L/0cB6lK6j3S32e8++37rk4qt6JSyo3pN7z+Vy7XbmX5V9/Msgys6pUm1Ng76h/RirVi+DIZod7ju7gmDgquKHRPcfRWwnl9Edyc4SqRTZ8I07vNG3MQeYq9tN3HgeKqsxha1oygwG8eC67RxgqU3sykFzSBcESfJSjvUuvc369k1GSRzyPfGGYO126feTQube3qN/ilOwntpUmsc6HCdxi7p1HYrwrNMw9vnG/tU7HJybx3J7E5N5YuxbGyYaNT6qCbf6HEKziRfRQRY2/khSg3ghOEV2Mjttnth2t/Uptyad7N3efmB+yo8oqcOY8cSP1/dXthN5tjptJ4diek81Ik1iD+X7jYFc0hcXAvqdNCoxX70v2jjzOQNO4zPfuhKQTcgnxE1dPBl9Kq0PZ0m8bC+9LKOw3ta5mZhNSAIdIsZvayoYHEE0qrd7mQBxPAcVLgaThRqS0gkNgQb33cVqVNqp4kl8Uf3RCtS557jrYGwKtOrJyxlcLOm50VSjsKuwgltmkEnM2wFzv4Lnk2xwrXBHRdxG5U8NUdnaJdqN54rSl7zdPElnHh6+ZBKe98+A0obMqmu2oGEsL2mRGk66yruNwj+e6p1d3JWzFPGKaA9wHONESYiRulMtoVnc7GYxLrSVn2bsVZx+VfT+yq/dn5HOMoNAOd0DgLnQKGhiqbWHm6ema776NB0/miMZTmRpbf3BV6LAGkTmHSmPhGYeUeavrnFR5556IVUcrksYXHPeHZneAt6L0nZ/2bPhb+ULzTBVJBhuXTTfZel7P+zZ8LfQK2v88uMC2rSWMFtCEK8RBLNv8A2Q+IehTNLtuD2X9QSmt/wT9DqMtVogm4ve4lp1G9sFdSwjR069e/zbB85Vpwvp/LLq5l15KNk1xnPHf5lmSu5595sdremNOEB3kFwKrXSGuBMaaO8jdTPZ/PBdKrZEG9jrdG+Emt0cenqd4O9Zpg2SuoOk3vd+UphUoQDDnt7A4keT80eCX1aPSb03+9734e7tXK1XniX6FkEgIuqmKYcp7j6Kd+CB1dUPfUf+jgqmLwTQx3Rnou1LjuPEqyvZlYb+/mdwskVBnRuNzde4ru5g4IweGa0OtHV39h4qy6gLa/w9ilPO7g3tJOKqSfmQVsK3P5KKlgQTY7lfrUOnqNy60KBzacUZkmXqcHDh9hJicOQRe0HfZQNoSdf5KZYykbW3FVmUyr65No5bjDEu0cFmpuaNR0h4f6lSbLrh7GnfEHvCYvp34JQcOaTy5gJY7rAC7T94DeExF7lgrlKOMZG4F/FI9sMcavRB6o08U0pYsG4uJ1tCpYmtL5jcitNSI2PMeDts1j8rxfPkJYN8jePkm2zzWNN5cH5mgZZadey11TwEszVCekQR8IjQLR7Nx78p6RuOxX+8htacU+Vz81+/crjJx4XJFsgPqVA2pMQTcRcCyqsx9SQCbSBpxK0uAxry8AnjuHBRjHu7D3hMOVPLda6fQgrZbnwJRi3c8KYjLmDe0Akb+N1cxbctTLMxNzr4pi3GEvEsZcj3e1S454zyGtBveElbbRBQePL146kZ2SfGBZisI5821GpsNAjC4FjGkOdm60hthdokT4Kxinkzfd+iho6Hx/Km9PqnOLUeEmKtPHJZwtQAHI0N7tVutn/Zs+FvosHhGzP83Le4HqNH4R6KWklJ6izPTgW1K4RZQhC1RIFFiKGdpBUqFxpNYYGVxuExFMk8y2s3jTcGv/ALHAA+BVEbbo5sr3Gi/7lZppn/Kx8CtwosThWVBlexrxwcA4eRSM9BXLlHcmYLAQCIItcXHmFwac6hXavIqhOajnw7uNJxaPFhlp8lVfsbF09H0sQ38Q5mp5tlh8gkJ+zpJ/CdyQ1qQgpc9nSb3O9Exr1CGkVKVSkfxNzM/vYS3zhUecBc2Mxs7RlR24R1WlZUtJbGzCj2/sugyPKqeJb0XfCfQpjzTibUa7u6k9v5wF1q7JrOaQMPUuCLmk3UdtSVGrR6jK+Bkk1kU5LH+n0XbJYW/kq5jdmVKbZfTLBIglzTp8JMeKqtJgR/LqyVUoTe9YN/RSTqWPFktdxza8EYV3S3eX7Lmu8yN9gucO7p6cVYuvUsazDGOwux7pi2471TpjsCv40C2u9VaRE6KKeHglKuO1tLsQb/8AQURZ2/yFYm+i6B6kmSkuGQc0CdBM8LpXjxFQWiw9SnFSpBud6Q7Tc51WWNLhlFwRrfiVfUm5C+oeIDGmCWEC9inuyqDgwS03sO0rM4enWIgUKpt7oB9CtDsltdrelQxAjT2bz6Aq6VUtvCE65rxHuz6Dg8S0793Yo+aPA+RRgNpODxnFVo/FSqj1aujtvtBIdWDfigeqm4yx0BP4uxNRZ0h3j1VnaDel/OxV8LyhpggCvSidMzOPerm1ceOtmYB96RHmszVpOuG7x8PIJt7inXom82EanuXTDlgBjpa62HVP7KCo59aeapvfPvEZW+btfAFT4LknXd9o7KODB2R1nd50AWlo6ZYeE1z3FpTjjlneniiZkgDyC3WB6jfhHokWz+SgZ7onibnzN1oMPhso1Whp9M6rJTb69vAVusjJJInQhCeFQQhCABCEIAEIQgAXELlCAOMqMq5QgDo+mDYiQluI5MYZ/Ww9OTvDQ13m2CmqFFxT6okpNdGZyryHonqvrM7qhcPKoHKm7kVUa6WYhp7H07+bHAf4rXoVMtNVLrFF0dVdHpJmDxXI6uTYMIkwc27tkD5SoqXIPEHV9Jv97/0b6r0FCpWgoTzgvftC9rGTDU/o6Pv4g/0U2j8xcrDfo5oe86s7/wCwtH/5hq2KFfHTVR6RRVLV3S6yMqz6PcGP/jtd2uLn/nJV+hyYoM6tFg7mhO0K1QiuiKnbJ9ygzZzRoIUwwqsoUiG5kTaK55tSIQcyVauzabutTY74mtPqFHT2LQaZbQpA8RTYD8gryFzamGWdG0wNy7QuULpwEIQgAQhCABCEIAEIQgAQhCABCEIAEIQgAQhCABCEIAEIQgAQhCABCEIAEIQgAQhCABCEIAEIQgAQhCABCE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84" name="AutoShape 24" descr="data:image/jpeg;base64,/9j/4AAQSkZJRgABAQAAAQABAAD/2wCEAAkGBhQSERUUExIWFBQVGBgXGBYXGBgXFxQVFxccFxcXGhsXGyYeFxkkGRcVIC8gJCcpLCwsFR4xNTAqNSYrLCkBCQoKDgwOGg8PGiwkHyQqLCosLCo0LCwqLSkqLyosLCwpLCwsLCwsLCwsLCwsLCwpLCksLCwsLCksLCksLCwsLP/AABEIAMwA9wMBIgACEQEDEQH/xAAcAAACAwADAQAAAAAAAAAAAAAABQMEBgECBwj/xABBEAABAwIDAwkECQQBBAMAAAABAAIRAyEEEjEFQVEGEyIyYXGBkbEjQnKhBxQzUmKywdHwgpKi4RUkU/HyRIOj/8QAGgEAAgMBAQAAAAAAAAAAAAAAAAQCAwUBBv/EADIRAAICAQMCAwYGAQUAAAAAAAABAgMRBBIhMUFRYXEFEyKBkfAUMqGxwdEzFSNCQ+H/2gAMAwEAAhEDEQA/APcUIQgAQhCABCESgAQiUIAEKOrWDYkxmMDtMEx5AruEAcoQiUACF15wTEiYmN8cV2QAIQhAAhCEACEIQAIQhAAhCEACEIQAIQhAAhCEACEIQAIQhAAhCEACScqtvjC0Q4sDy9zWNYTAdm1mxsGgnROyvMOXmNdUx9KjmBZSh0cHOaJB42E/1Ku2W2ORzRUe/uUX06v0Qs2jy2rYKoamGcXUQfa4Osc3NT71GprzR7OqTdsab3khy8w+0G+zdlqAS6k7rt7Ruc3tHjC8Q5S1prv4LNNxL6FVr6T3Mc0hzXNMFp7CqK7W+po6zQwhzE+kuU1V3PUculIh57T/AOs/3LSsdInivN6HK6pkpur0edBpsz1KcTzhaMxyaRNtdx7lsdg8oaFdgFKq0kCC02eO9puFdCcZN4YnqaJwqhmPTv6jgrI8sOXLcL7OnD628ahgixd26GPNU+WvLvms1HDkGro54uKfYOL/AE79PP8AYVMOxVLnTLTUaXlx1GaSST81Vbdh7Y9RvQ+zsx9/cvhXKXj/AOHr/JfCup4cPrOmrV9o8uOkjot7ABAjvVnZnKGjiH1GUqge6kQHwDAJmIJ10Oi86xHK52LxD6gJGHpA82zTMdz3cXHWN2nFZPk7tisytWFKoWOrNIJGtjmsdxibrivSeF0R3/TJ2pzk8SeOOyz/AEj27E8pKTcQzDB2es/3G3LGgSXPOjRHibWTULBfRlyX5kPxL5L6vRaTchky497nR/aOK3yYhJyWWZWorjVNwi847+YIQhTFwQhCABCEIAEIQgAQhCABCEIAEIQgAQhCABCEIAFxKrbTfUbRqGkAagY4sDpILgJAMXXkWF+kvF1SWuqBh3ZWNEeYKrssUOo5pdHZqW1BrjxPY8RXDGucTZoJPcBJXgWK2i6tXrVyT0qkjs4eg8kz2xy/xbKT6VZ4fTqDLmyNDmz2ti1oNt6p7AwQfh6s6FpIPbqD5pW21TS2m57P0ctNKTs6iLaGBfVqOLYMiZ4eShHJ1xpgOy52vaRc9JhBzC41BDI7ypWYtzDIJtv4KdvKGpuqecfsqU2jTnTCby3yWcLia1I9Bx7pBHqpto7XzNbmpNY+bVAYPcI3qFm2q3Fp8AknKLaD6j2ZgBlFoEanW3cFFLLwXXN1x3uI1p1lBiccM4ZOoObjpp4j1VTC4qRKp7JpmtXJ+863d/IQo4bZXdepKMY/8v2NlhQWYR7vvW795SDZOK5uvTedA4T3bx5LU8rGilh6dIbhJ7ysU50X4Ihwyu17ocffY+n8NGVuXqwI4RFvkpl5vsD6UsOMNRZ7SrWDcpaxumWwJc6BoBpKk219KL8O0ONCnf3DUdnPlThaTtguMnklor5ZajweiIWX5F8t27QD4oupuZBdJDm9KYgwL2NoWoU001lC04SrltksMEIQukAQhCABCEIA4lcNequ0MWabC4NLjuAtK5w2JzMa+C2RMHUd6CW143FrMuGvB0Wb2ht6X5A14pmBzjdcxMCAL5Z/kLQYWllaGzJAEnSTvMbroOyg4pN9yZCEIIAhCEACEIQBwV4Fy72R9Vx1QCzHnnG9zrx4GR4L3txXn30u7G5ygyu0dKmcp+F2nz9VVdHdEf8AZ9zquXmYFmXEUjTfrFilOx69bDVuYLop1Dldm0A++OBA81xg8QWmeCd7Rwpq4fngww0jpwcokx1tN/zWauHg9dYoTSnnDOKnIdr5NOsHA7pF/BUavIh7NWHvBIValTqC7SR3FMcLygxVP3iRwN13PmRcU+yfqKf+Ccw2c5knfcLQYrZ+Bw+HDq1Tna5FhEnwZMNb2uSnbu3Xvl7oDgIaAIAPH9fBZbDVnNqF8Ne4hwOcBw6QiYO8TIO4gKcFnqLamz3ajGHXq/Au4jbgE5WdwN/NO+SdSmx/OPblaBOUCb74/wBrLswjqj2tgTrA9SmG3MbzYZSa45o6RGscOyb+Ck0sqKKY3TSlbPouF6sv8q+WH1h5LG5Wiwkyf2B7FRZiK+Ne1kAN3U6bQxg7SBqe10ntUWwuTdXFPAa2G8dwC37hQ2ZRIbDqpF3b5Q2o8IrhGdrUp9F0X32Iubo7OpSYdVI04FZKtiX13mrUPcOCiq4h+JqZ3my0HJTYv1rF0qUdGZf8Dbn5W8VCMecdxtzSi7H+Vfrj+D1r6ONi/V8EyRD6vtHcekOiPBseZWqDlCLLrWmOjqN3Hs7O9aaWFg8hObsm5PuyzK5SGht1+YtqUwHW6DTmcJOroGVo36pn/wAgyYLgCdxMEroSqlHqi2hRF64LkFZIXKN9SB+2qpYnaoEhjXVHD3WX8ybBLTiKjml9d5o3hlNhyvnSSd++xtvXMl8KZSWWQYTlRzj3NJNGo2Zo1GjNGsgWJtwnuXNfbjanRmG/2uJ4xa3Yqb9pkO9pTLnCWiplEls7y0eikFWlVHSaLGOkIP7oj6jk64p5UePr9/MvbJoNdUBDi4NuQdx3Xj14LRMSrYuzmUmnKIzGTedNP52pqxSELZZlwd0IQuFYIQhAAl+O2nzbg2JtPzhMFnNu/bjjzem/rHck9bZOupyh1Oou/wDON3ghZnllyuoc1Vww6VRzI1Aawm7STBuLGIVlw6Q8f0Xk22qxdiKp41H/AJiB8khpdXZa2peA9o6I2S57Emxa9ag6WYTD137nPY6q628dMgeACl5V7WxuPaxtXBlpZ1TTbXaB/SXZeGomyYcgnf8AUk8GH5vYF6O/FHKZvYm4BRdrHVLYi7UyjCzCXz5PDMPs3Fs1p4jwpk+qtUcXVYfa0awZF3Gk4R362XsmINMXLBrFpVX61TzRzQPRm5PGN/f8klLW5bTiv1IR1Vi6M8XxmermIpuyk9AxYgb5XXDbGcdXNpje43gcYm57yF7LUbROuHpmNJaDChxDmBpIoUhAkdEbl2PtDolEajrov86bfqecYvaeCwuH5vCMdWrO61Z1xO8k+98LbdqxQDsxcek4mSXSZK9W5e0W821wYxrg+CWtAJBEQY10Cw0BaVOo97HdjAxTX+IgpJ4x28C3sjltiaQDGikG2E5DIHGxlaM8hvrvtRj6b2n7tOpE7x0oIPYVkYC1XIPaTmVH0w4gOAdHa0/sVy2zZBySXBLU12QrclI5xXIerSEUyKvwteD/AJNgea1n0W7FfQNapWZlecrWgkdW5cdeIHku7sa/OOm7qu3/AIm/uV3+tO+8fMrOjr5xmpJIzLtTZdHbJm6+st4geIXdlQHQg9y87xNV2XU6t3n74Wh5JHpVL7m+pWjpvaLusUHHqIyr2rI9xlEuacph24kT4FZduzTmmsdJJbnu4nTMR1WgLXEpbtfZtOoA54JDbloJAd3j3o3LWaLtPc4Pb4/Uq4LaPuUXNeW+42XQT+Iu/kIxmIcW+3qik025tmXM4drptPAKrtJxFP2TDSj34DYtoADvWOr4DEkNccRmDgJJ6zQ43y2se2yqlPDwadGlja92UvXl/wBfya2ptokZaRNOnoAxsmBvLgDCQ4p+Le5+SnDeq2rUIa4D3jE68O4LmjUY0B3OMa1kdHOQYFogXlOMPiqEy2XmIkvLyP7iY8F3qWuKo5Uc+qJ9n4h9NjWzmIAl8SDAu4mQB5rrVe2s4SA/MQJZmgAkDNItIO+dypbS2hhwBnptF5FoJjuuR2aKfC8rKLtHNEXvaw71IVlGTW9RZr6TQAANAI8lOwqhs7GCrSZUGjhI3K6wqZjtNPDJ0LgFcrhwEIQgAWa2+Aa0EA+zGoB948VpVndvMIqhxHRyATunMd/iEh7Qz7h4JRFYotBtLdeqSN43afJeQYw+0f8AE71K9itmHcfULx/HMio8Hc5w8iVmaGTbefA1dA+WPuQU/WHQJ6HEA9dp366LfVavRMhwsdWmNOLZHzWF+j1vtah4Nb6n9lvKruie5UauUfe4kvvgX1T/AN1kGNr2GUZ7nqubbvkqiajs/wBmeobZmfeHamWM/VUSOmPhP5mrPUo7nhdiiLRGatT/ALTfGp+zVFiHVMjpawdE++7h8KtlVcYeg/4XehRCSyuDqfPQQctS80TIYBmGhcTr2gBYZbvlsfYH4h+ZYOFt6Pmv5m77P5rfqdk15NEiu2HZbG8A+qUq9smo9rw5jcx0HCSmLFmLQ9fFyrkl4HoDmnM32juq6+VnFn4VyKJv7Wp/iPRqUY/ab6XNueGkEEHLIgnLOpvoPmr1PadMxD29IAgTcgrGlGWEzzrjNJS7FmvT6PXfu98/eC0nI2nDqt3GQ3Vxdvdx0Wewpa67wSyRdrhNiCbQneF2wymTzVOAY8Y01M8U1pUqpxnOS7+pKVFk4cdzWEqOu0OaRMSEnwe3i90ZeJ8vFdWbdLyGhpl1hYfuttaut9GLfhbE/QrAPa+7WFg6wcZzeJ/ZI+UfSMsqOa0CObZlJnjJiyv8odqGmTTYwvcBLiBLWnc2JEkzPYsfXx9SoYNOx/AyPSVOT819UbWli1iZZ2HWqAOayk1wzHpPe2bhsjq9xjvUOK2JXpunMxwM3acsd+aLJjT5M0s8NxBa0jXL0Ad8AQJVGtySN4rmDuLI+WipVm78r/VDqthuznr5P+SiNmkmKlVrI3g55G4Aa+am/wCGFubxDXXg5hEDw1PYuo5DPdpiI7xH6pzyb5KtwtUPrVG1DPRJ1BHAA3Omqg54lhv7+RG3VKKbTPQNjURRoUqZcCWMa0nSTF7brymDag4hZuttxoHQBPfZLnbfrF8AgC2g4q2Osqk9sXk8y6ZSbkzeseu4K89NSs8glzt2+B2rVcmQebdJnpcZ3BEdRutUMdupCdO2O7I5QhCbKASrlJH1d06S3cT7w4BNUt299ie8eqX1LxVJvwZ1GLbhmuPQfMT1T2bwEp2jyVY9xcWmXGSQdSbkrQVqYcekAe/+WXU0Ys1zh45hodz5XmIWRTTi2vtl0ZbXw8CDYmy/qj3OEuDso4EQTv8AH5J+7aTS28ieIQWui+V2m4sOveR6KN7ARem4a3gOH+BKJZm92chJuTyyxia4cLEa7il767Q8S4Dou3/ib/tc18LTcD7RvdmE/ullbZ9OW9JvW+8Puu7VVGl7nnP0OxTL7sfT/wC43zCoY7a1LI4B4JLXC17kEBQuw1EG9Rn97f3UD8FR1ztPjPorYaeKeeSSTF/KnalOrSy0yXEkGwItr70diyf1epw+YWt+p0sjekJyt0DjuHAKOrRpgSZjjkfHzan6pe7jtih6m6ytbYmYGGfw+ad4TaTaFIDKC4XN4uTx8lZw1Km+S0u3aUySPHQeSV47CEPdrE7xBjdIV27d8MjXoVsnKE+uC7V2/wA8Mr2MDbi07yDMk8WhGAxrgXc0xsTqRJj9khx7y3IWstlg8JbaR3iE+2BtIUi0CnzhJuDp2et1x1xUcJHJUJ1OqCx35LGy6724tgcLPc0kDQGZns0K0zNp06tQ5HAyTHb3JAdn/WcS7mmc2A0lwBnsNx2lWOTuzDQrPdoWgsEjeYLtfAealPGxeXQHViK55SRqNm9fwKMDWyPDjaLqTAbSeXwSNDu7FX/5J54eQVFUsTTE2m2+BRtzlRXq1TDubaJAa2N0XJNyUidiHktqFxu/JOmaBMwLdnktK/H1qdT2eF5/POgIjxFoSvbOPrMr0xUbRDtTTAnmpNmkzqRdb9TlKv4o5f35F8JJLbGJoaEfWyyBlyzl3TlmYSl+OcPePmnuG2n/ANWWc2yzZmL9UWlKqu3mxfD0zfh/pK0wi/8ArT4Xh588+JVXKWenZHXAYtziZcTbf3q50S9mYnW3eo8LtRjiQKDG21H/AIUuIrNc6nDA3pcUpqIRVvEMfT+CNzk85WC00tg2UTsUQ4RA0XLTr3KCq24WbpLM2JeTE3FE1WoSbk/+CR+i2HJX7N3xfoFkzhXHdGutt5P6rW8maZFM9rv0C1K4t3xl5P8Agoua93gdIQhaggCWbfPsT3t9UzSrlECaJhxbcXAB+RS2q/wz9GdRmybodqO/9CuhLhqA/XToHducSD5hcGsN8s+IQNPvDo/NeVVUuNvP2yzBKR+nqupFvNGokGRa4MjXiEHTzS8k00msc/0AVhLTIB7wD6pXVaJbYdbgPuOTao7olK6hu3vP5HIrb3dSyBxoVBVf2qZxuq1Z1irYAmV6TXFjYB6rfypbt7ZlSpThtiCDcgB3YnuGpu5pljGUegXO1K7mU3H7rXEd4Bj0VkbJqWUjYhpI5TUjNsoVKIjIwC0gvaCTGskxdLNt40Zc4AmIID2OP+LinvJbBMfSzPYxznOdLnNBcY7dU2fhWXGUADgAmHdsnysjsIuFm6HD/s80w+0CAT0iw3ALTIPoQrGxNqtBeerLpEgyAetA33W8caYEO7ogQon1KOX7NpPblj596v8AxO5flOuyUcKUk19+ZHyX5QBryS2AYGYtgu/1olztuYkucRSbdxMGJuZ4pVtvHtFSKbQyG+7aTJvZNNhY176XSc5xEiTJ0gi/irZuUq08fU7a4YU89epYwfKLEh0/V26Hef3XQcoKw1w/qrYxRg9byXajVJIzTHCRwO5LKXl+4s9vZlWrt+oWuOWpTDRJyOc23gUgp4uiXF8VDlMm86ntuVscTTBpVBHRLemd4HZ2rOUNnUstSHOLbZiRcXtFrrQotfu28yXKXfuSjF9mNdn8qKb62docahB1acsAXt3Ku3a2FcRBqTPDf5K3yfwtNj5pk1HQeiRFt5mFzhsDSaQWvBMiBl1PBXZhByxKawl2fn5fQEmnwGG2phw/KHuzHowRvns3plSxFNzgMxlp0A4ayqzMIznw/MMwcDki5M9XXVXcRBqTEE5rbx2JWycZTjJybyucr9OhVcngkrY1rATkLotrCrt2i9zCWgN60AXuMsa9hPkpMcQMxie/foqtKpLCdLO0tEAEepTdNUVH4IfNiaSxlk1LO4E1HEndO4dw0uvTMD1GfC30C8y2ZSc4OgEyf04r03AD2bPhb6BMwTU5Z/QV1eOMFtCEK8RBLOUH2X9Q/VM0p5SVAKVzAzC8E8eAt3pXWJuiaXgdRnXC/n+i4JgrgQ67SHC9wZG7ghxv5rx7TXXjh/yTI3UGzOUA2uOifNt0ZXDR5OtnAO+Yg/MqRzuxDgI8CuxtmtqTJZZ1qvdB6DT8L/0cB6lK6j3S32e8++37rk4qt6JSyo3pN7z+Vy7XbmX5V9/Msgys6pUm1Ng76h/RirVi+DIZod7ju7gmDgquKHRPcfRWwnl9Edyc4SqRTZ8I07vNG3MQeYq9tN3HgeKqsxha1oygwG8eC67RxgqU3sykFzSBcESfJSjvUuvc369k1GSRzyPfGGYO126feTQube3qN/ilOwntpUmsc6HCdxi7p1HYrwrNMw9vnG/tU7HJybx3J7E5N5YuxbGyYaNT6qCbf6HEKziRfRQRY2/khSg3ghOEV2Mjttnth2t/Uptyad7N3efmB+yo8oqcOY8cSP1/dXthN5tjptJ4diek81Ik1iD+X7jYFc0hcXAvqdNCoxX70v2jjzOQNO4zPfuhKQTcgnxE1dPBl9Kq0PZ0m8bC+9LKOw3ta5mZhNSAIdIsZvayoYHEE0qrd7mQBxPAcVLgaThRqS0gkNgQb33cVqVNqp4kl8Uf3RCtS557jrYGwKtOrJyxlcLOm50VSjsKuwgltmkEnM2wFzv4Lnk2xwrXBHRdxG5U8NUdnaJdqN54rSl7zdPElnHh6+ZBKe98+A0obMqmu2oGEsL2mRGk66yruNwj+e6p1d3JWzFPGKaA9wHONESYiRulMtoVnc7GYxLrSVn2bsVZx+VfT+yq/dn5HOMoNAOd0DgLnQKGhiqbWHm6ema776NB0/miMZTmRpbf3BV6LAGkTmHSmPhGYeUeavrnFR5556IVUcrksYXHPeHZneAt6L0nZ/2bPhb+ULzTBVJBhuXTTfZel7P+zZ8LfQK2v88uMC2rSWMFtCEK8RBLNv8A2Q+IehTNLtuD2X9QSmt/wT9DqMtVogm4ve4lp1G9sFdSwjR069e/zbB85Vpwvp/LLq5l15KNk1xnPHf5lmSu5595sdremNOEB3kFwKrXSGuBMaaO8jdTPZ/PBdKrZEG9jrdG+Emt0cenqd4O9Zpg2SuoOk3vd+UphUoQDDnt7A4keT80eCX1aPSb03+9734e7tXK1XniX6FkEgIuqmKYcp7j6Kd+CB1dUPfUf+jgqmLwTQx3Rnou1LjuPEqyvZlYb+/mdwskVBnRuNzde4ru5g4IweGa0OtHV39h4qy6gLa/w9ilPO7g3tJOKqSfmQVsK3P5KKlgQTY7lfrUOnqNy60KBzacUZkmXqcHDh9hJicOQRe0HfZQNoSdf5KZYykbW3FVmUyr65No5bjDEu0cFmpuaNR0h4f6lSbLrh7GnfEHvCYvp34JQcOaTy5gJY7rAC7T94DeExF7lgrlKOMZG4F/FI9sMcavRB6o08U0pYsG4uJ1tCpYmtL5jcitNSI2PMeDts1j8rxfPkJYN8jePkm2zzWNN5cH5mgZZadey11TwEszVCekQR8IjQLR7Nx78p6RuOxX+8htacU+Vz81+/crjJx4XJFsgPqVA2pMQTcRcCyqsx9SQCbSBpxK0uAxry8AnjuHBRjHu7D3hMOVPLda6fQgrZbnwJRi3c8KYjLmDe0Akb+N1cxbctTLMxNzr4pi3GEvEsZcj3e1S454zyGtBveElbbRBQePL146kZ2SfGBZisI5821GpsNAjC4FjGkOdm60hthdokT4Kxinkzfd+iho6Hx/Km9PqnOLUeEmKtPHJZwtQAHI0N7tVutn/Zs+FvosHhGzP83Le4HqNH4R6KWklJ6izPTgW1K4RZQhC1RIFFiKGdpBUqFxpNYYGVxuExFMk8y2s3jTcGv/ALHAA+BVEbbo5sr3Gi/7lZppn/Kx8CtwosThWVBlexrxwcA4eRSM9BXLlHcmYLAQCIItcXHmFwac6hXavIqhOajnw7uNJxaPFhlp8lVfsbF09H0sQ38Q5mp5tlh8gkJ+zpJ/CdyQ1qQgpc9nSb3O9Exr1CGkVKVSkfxNzM/vYS3zhUecBc2Mxs7RlR24R1WlZUtJbGzCj2/sugyPKqeJb0XfCfQpjzTibUa7u6k9v5wF1q7JrOaQMPUuCLmk3UdtSVGrR6jK+Bkk1kU5LH+n0XbJYW/kq5jdmVKbZfTLBIglzTp8JMeKqtJgR/LqyVUoTe9YN/RSTqWPFktdxza8EYV3S3eX7Lmu8yN9gucO7p6cVYuvUsazDGOwux7pi2471TpjsCv40C2u9VaRE6KKeHglKuO1tLsQb/8AQURZ2/yFYm+i6B6kmSkuGQc0CdBM8LpXjxFQWiw9SnFSpBud6Q7Tc51WWNLhlFwRrfiVfUm5C+oeIDGmCWEC9inuyqDgwS03sO0rM4enWIgUKpt7oB9CtDsltdrelQxAjT2bz6Aq6VUtvCE65rxHuz6Dg8S0793Yo+aPA+RRgNpODxnFVo/FSqj1aujtvtBIdWDfigeqm4yx0BP4uxNRZ0h3j1VnaDel/OxV8LyhpggCvSidMzOPerm1ceOtmYB96RHmszVpOuG7x8PIJt7inXom82EanuXTDlgBjpa62HVP7KCo59aeapvfPvEZW+btfAFT4LknXd9o7KODB2R1nd50AWlo6ZYeE1z3FpTjjlneniiZkgDyC3WB6jfhHokWz+SgZ7onibnzN1oMPhso1Whp9M6rJTb69vAVusjJJInQhCeFQQhCABCEIAEIQgAXELlCAOMqMq5QgDo+mDYiQluI5MYZ/Ww9OTvDQ13m2CmqFFxT6okpNdGZyryHonqvrM7qhcPKoHKm7kVUa6WYhp7H07+bHAf4rXoVMtNVLrFF0dVdHpJmDxXI6uTYMIkwc27tkD5SoqXIPEHV9Jv97/0b6r0FCpWgoTzgvftC9rGTDU/o6Pv4g/0U2j8xcrDfo5oe86s7/wCwtH/5hq2KFfHTVR6RRVLV3S6yMqz6PcGP/jtd2uLn/nJV+hyYoM6tFg7mhO0K1QiuiKnbJ9ygzZzRoIUwwqsoUiG5kTaK55tSIQcyVauzabutTY74mtPqFHT2LQaZbQpA8RTYD8gryFzamGWdG0wNy7QuULpwEIQgAQhCABCEIAEIQgAQhCABCEIAEIQgAQhCABCEIAEIQgAQhCABCEIAEIQgAQhCABCEIAEIQgAQhCABCE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86" name="AutoShape 26" descr="data:image/jpeg;base64,/9j/4AAQSkZJRgABAQAAAQABAAD/2wCEAAkGBhQSERUUExIWFBQVGBgXGBYXGBgXFxQVFxccFxcXGhsXGyYeFxkkGRcVIC8gJCcpLCwsFR4xNTAqNSYrLCkBCQoKDgwOGg8PGiwkHyQqLCosLCo0LCwqLSkqLyosLCwpLCwsLCwsLCwsLCwsLCwpLCksLCwsLCksLCksLCwsLP/AABEIAMwA9wMBIgACEQEDEQH/xAAcAAACAwADAQAAAAAAAAAAAAAABQMEBgECBwj/xABBEAABAwIDAwkECQQBBAMAAAABAAIRAyEEEjEFQVEGEyIyYXGBkbEjQnKhBxQzUmKywdHwgpKi4RUkU/HyRIOj/8QAGgEAAgMBAQAAAAAAAAAAAAAAAAQCAwUBBv/EADIRAAICAQMCAwYGAQUAAAAAAAABAgMRBBIhMUFRYXEFEyKBkfAUMqGxwdEzFSNCQ+H/2gAMAwEAAhEDEQA/APcUIQgAQhCABCESgAQiUIAEKOrWDYkxmMDtMEx5AruEAcoQiUACF15wTEiYmN8cV2QAIQhAAhCEACEIQAIQhAAhCEACEIQAIQhAAhCEACEIQAIQhAAhCEACScqtvjC0Q4sDy9zWNYTAdm1mxsGgnROyvMOXmNdUx9KjmBZSh0cHOaJB42E/1Ku2W2ORzRUe/uUX06v0Qs2jy2rYKoamGcXUQfa4Osc3NT71GprzR7OqTdsab3khy8w+0G+zdlqAS6k7rt7Ruc3tHjC8Q5S1prv4LNNxL6FVr6T3Mc0hzXNMFp7CqK7W+po6zQwhzE+kuU1V3PUculIh57T/AOs/3LSsdInivN6HK6pkpur0edBpsz1KcTzhaMxyaRNtdx7lsdg8oaFdgFKq0kCC02eO9puFdCcZN4YnqaJwqhmPTv6jgrI8sOXLcL7OnD628ahgixd26GPNU+WvLvms1HDkGro54uKfYOL/AE79PP8AYVMOxVLnTLTUaXlx1GaSST81Vbdh7Y9RvQ+zsx9/cvhXKXj/AOHr/JfCup4cPrOmrV9o8uOkjot7ABAjvVnZnKGjiH1GUqge6kQHwDAJmIJ10Oi86xHK52LxD6gJGHpA82zTMdz3cXHWN2nFZPk7tisytWFKoWOrNIJGtjmsdxibrivSeF0R3/TJ2pzk8SeOOyz/AEj27E8pKTcQzDB2es/3G3LGgSXPOjRHibWTULBfRlyX5kPxL5L6vRaTchky497nR/aOK3yYhJyWWZWorjVNwi847+YIQhTFwQhCABCEIAEIQgAQhCABCEIAEIQgAQhCABCEIAFxKrbTfUbRqGkAagY4sDpILgJAMXXkWF+kvF1SWuqBh3ZWNEeYKrssUOo5pdHZqW1BrjxPY8RXDGucTZoJPcBJXgWK2i6tXrVyT0qkjs4eg8kz2xy/xbKT6VZ4fTqDLmyNDmz2ti1oNt6p7AwQfh6s6FpIPbqD5pW21TS2m57P0ctNKTs6iLaGBfVqOLYMiZ4eShHJ1xpgOy52vaRc9JhBzC41BDI7ypWYtzDIJtv4KdvKGpuqecfsqU2jTnTCby3yWcLia1I9Bx7pBHqpto7XzNbmpNY+bVAYPcI3qFm2q3Fp8AknKLaD6j2ZgBlFoEanW3cFFLLwXXN1x3uI1p1lBiccM4ZOoObjpp4j1VTC4qRKp7JpmtXJ+863d/IQo4bZXdepKMY/8v2NlhQWYR7vvW795SDZOK5uvTedA4T3bx5LU8rGilh6dIbhJ7ysU50X4Ihwyu17ocffY+n8NGVuXqwI4RFvkpl5vsD6UsOMNRZ7SrWDcpaxumWwJc6BoBpKk219KL8O0ONCnf3DUdnPlThaTtguMnklor5ZajweiIWX5F8t27QD4oupuZBdJDm9KYgwL2NoWoU001lC04SrltksMEIQukAQhCABCEIA4lcNequ0MWabC4NLjuAtK5w2JzMa+C2RMHUd6CW143FrMuGvB0Wb2ht6X5A14pmBzjdcxMCAL5Z/kLQYWllaGzJAEnSTvMbroOyg4pN9yZCEIIAhCEACEIQBwV4Fy72R9Vx1QCzHnnG9zrx4GR4L3txXn30u7G5ygyu0dKmcp+F2nz9VVdHdEf8AZ9zquXmYFmXEUjTfrFilOx69bDVuYLop1Dldm0A++OBA81xg8QWmeCd7Rwpq4fngww0jpwcokx1tN/zWauHg9dYoTSnnDOKnIdr5NOsHA7pF/BUavIh7NWHvBIValTqC7SR3FMcLygxVP3iRwN13PmRcU+yfqKf+Ccw2c5knfcLQYrZ+Bw+HDq1Tna5FhEnwZMNb2uSnbu3Xvl7oDgIaAIAPH9fBZbDVnNqF8Ne4hwOcBw6QiYO8TIO4gKcFnqLamz3ajGHXq/Au4jbgE5WdwN/NO+SdSmx/OPblaBOUCb74/wBrLswjqj2tgTrA9SmG3MbzYZSa45o6RGscOyb+Ck0sqKKY3TSlbPouF6sv8q+WH1h5LG5Wiwkyf2B7FRZiK+Ne1kAN3U6bQxg7SBqe10ntUWwuTdXFPAa2G8dwC37hQ2ZRIbDqpF3b5Q2o8IrhGdrUp9F0X32Iubo7OpSYdVI04FZKtiX13mrUPcOCiq4h+JqZ3my0HJTYv1rF0qUdGZf8Dbn5W8VCMecdxtzSi7H+Vfrj+D1r6ONi/V8EyRD6vtHcekOiPBseZWqDlCLLrWmOjqN3Hs7O9aaWFg8hObsm5PuyzK5SGht1+YtqUwHW6DTmcJOroGVo36pn/wAgyYLgCdxMEroSqlHqi2hRF64LkFZIXKN9SB+2qpYnaoEhjXVHD3WX8ybBLTiKjml9d5o3hlNhyvnSSd++xtvXMl8KZSWWQYTlRzj3NJNGo2Zo1GjNGsgWJtwnuXNfbjanRmG/2uJ4xa3Yqb9pkO9pTLnCWiplEls7y0eikFWlVHSaLGOkIP7oj6jk64p5UePr9/MvbJoNdUBDi4NuQdx3Xj14LRMSrYuzmUmnKIzGTedNP52pqxSELZZlwd0IQuFYIQhAAl+O2nzbg2JtPzhMFnNu/bjjzem/rHck9bZOupyh1Oou/wDON3ghZnllyuoc1Vww6VRzI1Aawm7STBuLGIVlw6Q8f0Xk22qxdiKp41H/AJiB8khpdXZa2peA9o6I2S57Emxa9ag6WYTD137nPY6q628dMgeACl5V7WxuPaxtXBlpZ1TTbXaB/SXZeGomyYcgnf8AUk8GH5vYF6O/FHKZvYm4BRdrHVLYi7UyjCzCXz5PDMPs3Fs1p4jwpk+qtUcXVYfa0awZF3Gk4R362XsmINMXLBrFpVX61TzRzQPRm5PGN/f8klLW5bTiv1IR1Vi6M8XxmermIpuyk9AxYgb5XXDbGcdXNpje43gcYm57yF7LUbROuHpmNJaDChxDmBpIoUhAkdEbl2PtDolEajrov86bfqecYvaeCwuH5vCMdWrO61Z1xO8k+98LbdqxQDsxcek4mSXSZK9W5e0W821wYxrg+CWtAJBEQY10Cw0BaVOo97HdjAxTX+IgpJ4x28C3sjltiaQDGikG2E5DIHGxlaM8hvrvtRj6b2n7tOpE7x0oIPYVkYC1XIPaTmVH0w4gOAdHa0/sVy2zZBySXBLU12QrclI5xXIerSEUyKvwteD/AJNgea1n0W7FfQNapWZlecrWgkdW5cdeIHku7sa/OOm7qu3/AIm/uV3+tO+8fMrOjr5xmpJIzLtTZdHbJm6+st4geIXdlQHQg9y87xNV2XU6t3n74Wh5JHpVL7m+pWjpvaLusUHHqIyr2rI9xlEuacph24kT4FZduzTmmsdJJbnu4nTMR1WgLXEpbtfZtOoA54JDbloJAd3j3o3LWaLtPc4Pb4/Uq4LaPuUXNeW+42XQT+Iu/kIxmIcW+3qik025tmXM4drptPAKrtJxFP2TDSj34DYtoADvWOr4DEkNccRmDgJJ6zQ43y2se2yqlPDwadGlja92UvXl/wBfya2ptokZaRNOnoAxsmBvLgDCQ4p+Le5+SnDeq2rUIa4D3jE68O4LmjUY0B3OMa1kdHOQYFogXlOMPiqEy2XmIkvLyP7iY8F3qWuKo5Uc+qJ9n4h9NjWzmIAl8SDAu4mQB5rrVe2s4SA/MQJZmgAkDNItIO+dypbS2hhwBnptF5FoJjuuR2aKfC8rKLtHNEXvaw71IVlGTW9RZr6TQAANAI8lOwqhs7GCrSZUGjhI3K6wqZjtNPDJ0LgFcrhwEIQgAWa2+Aa0EA+zGoB948VpVndvMIqhxHRyATunMd/iEh7Qz7h4JRFYotBtLdeqSN43afJeQYw+0f8AE71K9itmHcfULx/HMio8Hc5w8iVmaGTbefA1dA+WPuQU/WHQJ6HEA9dp366LfVavRMhwsdWmNOLZHzWF+j1vtah4Nb6n9lvKruie5UauUfe4kvvgX1T/AN1kGNr2GUZ7nqubbvkqiajs/wBmeobZmfeHamWM/VUSOmPhP5mrPUo7nhdiiLRGatT/ALTfGp+zVFiHVMjpawdE++7h8KtlVcYeg/4XehRCSyuDqfPQQctS80TIYBmGhcTr2gBYZbvlsfYH4h+ZYOFt6Pmv5m77P5rfqdk15NEiu2HZbG8A+qUq9smo9rw5jcx0HCSmLFmLQ9fFyrkl4HoDmnM32juq6+VnFn4VyKJv7Wp/iPRqUY/ab6XNueGkEEHLIgnLOpvoPmr1PadMxD29IAgTcgrGlGWEzzrjNJS7FmvT6PXfu98/eC0nI2nDqt3GQ3Vxdvdx0Wewpa67wSyRdrhNiCbQneF2wymTzVOAY8Y01M8U1pUqpxnOS7+pKVFk4cdzWEqOu0OaRMSEnwe3i90ZeJ8vFdWbdLyGhpl1hYfuttaut9GLfhbE/QrAPa+7WFg6wcZzeJ/ZI+UfSMsqOa0CObZlJnjJiyv8odqGmTTYwvcBLiBLWnc2JEkzPYsfXx9SoYNOx/AyPSVOT819UbWli1iZZ2HWqAOayk1wzHpPe2bhsjq9xjvUOK2JXpunMxwM3acsd+aLJjT5M0s8NxBa0jXL0Ad8AQJVGtySN4rmDuLI+WipVm78r/VDqthuznr5P+SiNmkmKlVrI3g55G4Aa+am/wCGFubxDXXg5hEDw1PYuo5DPdpiI7xH6pzyb5KtwtUPrVG1DPRJ1BHAA3Omqg54lhv7+RG3VKKbTPQNjURRoUqZcCWMa0nSTF7brymDag4hZuttxoHQBPfZLnbfrF8AgC2g4q2Osqk9sXk8y6ZSbkzeseu4K89NSs8glzt2+B2rVcmQebdJnpcZ3BEdRutUMdupCdO2O7I5QhCbKASrlJH1d06S3cT7w4BNUt299ie8eqX1LxVJvwZ1GLbhmuPQfMT1T2bwEp2jyVY9xcWmXGSQdSbkrQVqYcekAe/+WXU0Ys1zh45hodz5XmIWRTTi2vtl0ZbXw8CDYmy/qj3OEuDso4EQTv8AH5J+7aTS28ieIQWui+V2m4sOveR6KN7ARem4a3gOH+BKJZm92chJuTyyxia4cLEa7il767Q8S4Dou3/ib/tc18LTcD7RvdmE/ullbZ9OW9JvW+8Puu7VVGl7nnP0OxTL7sfT/wC43zCoY7a1LI4B4JLXC17kEBQuw1EG9Rn97f3UD8FR1ztPjPorYaeKeeSSTF/KnalOrSy0yXEkGwItr70diyf1epw+YWt+p0sjekJyt0DjuHAKOrRpgSZjjkfHzan6pe7jtih6m6ytbYmYGGfw+ad4TaTaFIDKC4XN4uTx8lZw1Km+S0u3aUySPHQeSV47CEPdrE7xBjdIV27d8MjXoVsnKE+uC7V2/wA8Mr2MDbi07yDMk8WhGAxrgXc0xsTqRJj9khx7y3IWstlg8JbaR3iE+2BtIUi0CnzhJuDp2et1x1xUcJHJUJ1OqCx35LGy6724tgcLPc0kDQGZns0K0zNp06tQ5HAyTHb3JAdn/WcS7mmc2A0lwBnsNx2lWOTuzDQrPdoWgsEjeYLtfAealPGxeXQHViK55SRqNm9fwKMDWyPDjaLqTAbSeXwSNDu7FX/5J54eQVFUsTTE2m2+BRtzlRXq1TDubaJAa2N0XJNyUidiHktqFxu/JOmaBMwLdnktK/H1qdT2eF5/POgIjxFoSvbOPrMr0xUbRDtTTAnmpNmkzqRdb9TlKv4o5f35F8JJLbGJoaEfWyyBlyzl3TlmYSl+OcPePmnuG2n/ANWWc2yzZmL9UWlKqu3mxfD0zfh/pK0wi/8ArT4Xh588+JVXKWenZHXAYtziZcTbf3q50S9mYnW3eo8LtRjiQKDG21H/AIUuIrNc6nDA3pcUpqIRVvEMfT+CNzk85WC00tg2UTsUQ4RA0XLTr3KCq24WbpLM2JeTE3FE1WoSbk/+CR+i2HJX7N3xfoFkzhXHdGutt5P6rW8maZFM9rv0C1K4t3xl5P8Agoua93gdIQhaggCWbfPsT3t9UzSrlECaJhxbcXAB+RS2q/wz9GdRmybodqO/9CuhLhqA/XToHducSD5hcGsN8s+IQNPvDo/NeVVUuNvP2yzBKR+nqupFvNGokGRa4MjXiEHTzS8k00msc/0AVhLTIB7wD6pXVaJbYdbgPuOTao7olK6hu3vP5HIrb3dSyBxoVBVf2qZxuq1Z1irYAmV6TXFjYB6rfypbt7ZlSpThtiCDcgB3YnuGpu5pljGUegXO1K7mU3H7rXEd4Bj0VkbJqWUjYhpI5TUjNsoVKIjIwC0gvaCTGskxdLNt40Zc4AmIID2OP+LinvJbBMfSzPYxznOdLnNBcY7dU2fhWXGUADgAmHdsnysjsIuFm6HD/s80w+0CAT0iw3ALTIPoQrGxNqtBeerLpEgyAetA33W8caYEO7ogQon1KOX7NpPblj596v8AxO5flOuyUcKUk19+ZHyX5QBryS2AYGYtgu/1olztuYkucRSbdxMGJuZ4pVtvHtFSKbQyG+7aTJvZNNhY176XSc5xEiTJ0gi/irZuUq08fU7a4YU89epYwfKLEh0/V26Hef3XQcoKw1w/qrYxRg9byXajVJIzTHCRwO5LKXl+4s9vZlWrt+oWuOWpTDRJyOc23gUgp4uiXF8VDlMm86ntuVscTTBpVBHRLemd4HZ2rOUNnUstSHOLbZiRcXtFrrQotfu28yXKXfuSjF9mNdn8qKb62docahB1acsAXt3Ku3a2FcRBqTPDf5K3yfwtNj5pk1HQeiRFt5mFzhsDSaQWvBMiBl1PBXZhByxKawl2fn5fQEmnwGG2phw/KHuzHowRvns3plSxFNzgMxlp0A4ayqzMIznw/MMwcDki5M9XXVXcRBqTEE5rbx2JWycZTjJybyucr9OhVcngkrY1rATkLotrCrt2i9zCWgN60AXuMsa9hPkpMcQMxie/foqtKpLCdLO0tEAEepTdNUVH4IfNiaSxlk1LO4E1HEndO4dw0uvTMD1GfC30C8y2ZSc4OgEyf04r03AD2bPhb6BMwTU5Z/QV1eOMFtCEK8RBLOUH2X9Q/VM0p5SVAKVzAzC8E8eAt3pXWJuiaXgdRnXC/n+i4JgrgQ67SHC9wZG7ghxv5rx7TXXjh/yTI3UGzOUA2uOifNt0ZXDR5OtnAO+Yg/MqRzuxDgI8CuxtmtqTJZZ1qvdB6DT8L/0cB6lK6j3S32e8++37rk4qt6JSyo3pN7z+Vy7XbmX5V9/Msgys6pUm1Ng76h/RirVi+DIZod7ju7gmDgquKHRPcfRWwnl9Edyc4SqRTZ8I07vNG3MQeYq9tN3HgeKqsxha1oygwG8eC67RxgqU3sykFzSBcESfJSjvUuvc369k1GSRzyPfGGYO126feTQube3qN/ilOwntpUmsc6HCdxi7p1HYrwrNMw9vnG/tU7HJybx3J7E5N5YuxbGyYaNT6qCbf6HEKziRfRQRY2/khSg3ghOEV2Mjttnth2t/Uptyad7N3efmB+yo8oqcOY8cSP1/dXthN5tjptJ4diek81Ik1iD+X7jYFc0hcXAvqdNCoxX70v2jjzOQNO4zPfuhKQTcgnxE1dPBl9Kq0PZ0m8bC+9LKOw3ta5mZhNSAIdIsZvayoYHEE0qrd7mQBxPAcVLgaThRqS0gkNgQb33cVqVNqp4kl8Uf3RCtS557jrYGwKtOrJyxlcLOm50VSjsKuwgltmkEnM2wFzv4Lnk2xwrXBHRdxG5U8NUdnaJdqN54rSl7zdPElnHh6+ZBKe98+A0obMqmu2oGEsL2mRGk66yruNwj+e6p1d3JWzFPGKaA9wHONESYiRulMtoVnc7GYxLrSVn2bsVZx+VfT+yq/dn5HOMoNAOd0DgLnQKGhiqbWHm6ema776NB0/miMZTmRpbf3BV6LAGkTmHSmPhGYeUeavrnFR5556IVUcrksYXHPeHZneAt6L0nZ/2bPhb+ULzTBVJBhuXTTfZel7P+zZ8LfQK2v88uMC2rSWMFtCEK8RBLNv8A2Q+IehTNLtuD2X9QSmt/wT9DqMtVogm4ve4lp1G9sFdSwjR069e/zbB85Vpwvp/LLq5l15KNk1xnPHf5lmSu5595sdremNOEB3kFwKrXSGuBMaaO8jdTPZ/PBdKrZEG9jrdG+Emt0cenqd4O9Zpg2SuoOk3vd+UphUoQDDnt7A4keT80eCX1aPSb03+9734e7tXK1XniX6FkEgIuqmKYcp7j6Kd+CB1dUPfUf+jgqmLwTQx3Rnou1LjuPEqyvZlYb+/mdwskVBnRuNzde4ru5g4IweGa0OtHV39h4qy6gLa/w9ilPO7g3tJOKqSfmQVsK3P5KKlgQTY7lfrUOnqNy60KBzacUZkmXqcHDh9hJicOQRe0HfZQNoSdf5KZYykbW3FVmUyr65No5bjDEu0cFmpuaNR0h4f6lSbLrh7GnfEHvCYvp34JQcOaTy5gJY7rAC7T94DeExF7lgrlKOMZG4F/FI9sMcavRB6o08U0pYsG4uJ1tCpYmtL5jcitNSI2PMeDts1j8rxfPkJYN8jePkm2zzWNN5cH5mgZZadey11TwEszVCekQR8IjQLR7Nx78p6RuOxX+8htacU+Vz81+/crjJx4XJFsgPqVA2pMQTcRcCyqsx9SQCbSBpxK0uAxry8AnjuHBRjHu7D3hMOVPLda6fQgrZbnwJRi3c8KYjLmDe0Akb+N1cxbctTLMxNzr4pi3GEvEsZcj3e1S454zyGtBveElbbRBQePL146kZ2SfGBZisI5821GpsNAjC4FjGkOdm60hthdokT4Kxinkzfd+iho6Hx/Km9PqnOLUeEmKtPHJZwtQAHI0N7tVutn/Zs+FvosHhGzP83Le4HqNH4R6KWklJ6izPTgW1K4RZQhC1RIFFiKGdpBUqFxpNYYGVxuExFMk8y2s3jTcGv/ALHAA+BVEbbo5sr3Gi/7lZppn/Kx8CtwosThWVBlexrxwcA4eRSM9BXLlHcmYLAQCIItcXHmFwac6hXavIqhOajnw7uNJxaPFhlp8lVfsbF09H0sQ38Q5mp5tlh8gkJ+zpJ/CdyQ1qQgpc9nSb3O9Exr1CGkVKVSkfxNzM/vYS3zhUecBc2Mxs7RlR24R1WlZUtJbGzCj2/sugyPKqeJb0XfCfQpjzTibUa7u6k9v5wF1q7JrOaQMPUuCLmk3UdtSVGrR6jK+Bkk1kU5LH+n0XbJYW/kq5jdmVKbZfTLBIglzTp8JMeKqtJgR/LqyVUoTe9YN/RSTqWPFktdxza8EYV3S3eX7Lmu8yN9gucO7p6cVYuvUsazDGOwux7pi2471TpjsCv40C2u9VaRE6KKeHglKuO1tLsQb/8AQURZ2/yFYm+i6B6kmSkuGQc0CdBM8LpXjxFQWiw9SnFSpBud6Q7Tc51WWNLhlFwRrfiVfUm5C+oeIDGmCWEC9inuyqDgwS03sO0rM4enWIgUKpt7oB9CtDsltdrelQxAjT2bz6Aq6VUtvCE65rxHuz6Dg8S0793Yo+aPA+RRgNpODxnFVo/FSqj1aujtvtBIdWDfigeqm4yx0BP4uxNRZ0h3j1VnaDel/OxV8LyhpggCvSidMzOPerm1ceOtmYB96RHmszVpOuG7x8PIJt7inXom82EanuXTDlgBjpa62HVP7KCo59aeapvfPvEZW+btfAFT4LknXd9o7KODB2R1nd50AWlo6ZYeE1z3FpTjjlneniiZkgDyC3WB6jfhHokWz+SgZ7onibnzN1oMPhso1Whp9M6rJTb69vAVusjJJInQhCeFQQhCABCEIAEIQgAXELlCAOMqMq5QgDo+mDYiQluI5MYZ/Ww9OTvDQ13m2CmqFFxT6okpNdGZyryHonqvrM7qhcPKoHKm7kVUa6WYhp7H07+bHAf4rXoVMtNVLrFF0dVdHpJmDxXI6uTYMIkwc27tkD5SoqXIPEHV9Jv97/0b6r0FCpWgoTzgvftC9rGTDU/o6Pv4g/0U2j8xcrDfo5oe86s7/wCwtH/5hq2KFfHTVR6RRVLV3S6yMqz6PcGP/jtd2uLn/nJV+hyYoM6tFg7mhO0K1QiuiKnbJ9ygzZzRoIUwwqsoUiG5kTaK55tSIQcyVauzabutTY74mtPqFHT2LQaZbQpA8RTYD8gryFzamGWdG0wNy7QuULpwEIQgAQhCABCEIAEIQgAQhCABCEIAEIQgAQhCABCEIAEIQgAQhCABCEIAEIQgAQhCABCEIAEIQgAQhCABCE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88" name="AutoShape 28" descr="data:image/jpeg;base64,/9j/4AAQSkZJRgABAQAAAQABAAD/2wCEAAkGBhQSERUUExIWFBQVGBgXGBYXGBgXFxQVFxccFxcXGhsXGyYeFxkkGRcVIC8gJCcpLCwsFR4xNTAqNSYrLCkBCQoKDgwOGg8PGiwkHyQqLCosLCo0LCwqLSkqLyosLCwpLCwsLCwsLCwsLCwsLCwpLCksLCwsLCksLCksLCwsLP/AABEIAMwA9wMBIgACEQEDEQH/xAAcAAACAwADAQAAAAAAAAAAAAAABQMEBgECBwj/xABBEAABAwIDAwkECQQBBAMAAAABAAIRAyEEEjEFQVEGEyIyYXGBkbEjQnKhBxQzUmKywdHwgpKi4RUkU/HyRIOj/8QAGgEAAgMBAQAAAAAAAAAAAAAAAAQCAwUBBv/EADIRAAICAQMCAwYGAQUAAAAAAAABAgMRBBIhMUFRYXEFEyKBkfAUMqGxwdEzFSNCQ+H/2gAMAwEAAhEDEQA/APcUIQgAQhCABCESgAQiUIAEKOrWDYkxmMDtMEx5AruEAcoQiUACF15wTEiYmN8cV2QAIQhAAhCEACEIQAIQhAAhCEACEIQAIQhAAhCEACEIQAIQhAAhCEACScqtvjC0Q4sDy9zWNYTAdm1mxsGgnROyvMOXmNdUx9KjmBZSh0cHOaJB42E/1Ku2W2ORzRUe/uUX06v0Qs2jy2rYKoamGcXUQfa4Osc3NT71GprzR7OqTdsab3khy8w+0G+zdlqAS6k7rt7Ruc3tHjC8Q5S1prv4LNNxL6FVr6T3Mc0hzXNMFp7CqK7W+po6zQwhzE+kuU1V3PUculIh57T/AOs/3LSsdInivN6HK6pkpur0edBpsz1KcTzhaMxyaRNtdx7lsdg8oaFdgFKq0kCC02eO9puFdCcZN4YnqaJwqhmPTv6jgrI8sOXLcL7OnD628ahgixd26GPNU+WvLvms1HDkGro54uKfYOL/AE79PP8AYVMOxVLnTLTUaXlx1GaSST81Vbdh7Y9RvQ+zsx9/cvhXKXj/AOHr/JfCup4cPrOmrV9o8uOkjot7ABAjvVnZnKGjiH1GUqge6kQHwDAJmIJ10Oi86xHK52LxD6gJGHpA82zTMdz3cXHWN2nFZPk7tisytWFKoWOrNIJGtjmsdxibrivSeF0R3/TJ2pzk8SeOOyz/AEj27E8pKTcQzDB2es/3G3LGgSXPOjRHibWTULBfRlyX5kPxL5L6vRaTchky497nR/aOK3yYhJyWWZWorjVNwi847+YIQhTFwQhCABCEIAEIQgAQhCABCEIAEIQgAQhCABCEIAFxKrbTfUbRqGkAagY4sDpILgJAMXXkWF+kvF1SWuqBh3ZWNEeYKrssUOo5pdHZqW1BrjxPY8RXDGucTZoJPcBJXgWK2i6tXrVyT0qkjs4eg8kz2xy/xbKT6VZ4fTqDLmyNDmz2ti1oNt6p7AwQfh6s6FpIPbqD5pW21TS2m57P0ctNKTs6iLaGBfVqOLYMiZ4eShHJ1xpgOy52vaRc9JhBzC41BDI7ypWYtzDIJtv4KdvKGpuqecfsqU2jTnTCby3yWcLia1I9Bx7pBHqpto7XzNbmpNY+bVAYPcI3qFm2q3Fp8AknKLaD6j2ZgBlFoEanW3cFFLLwXXN1x3uI1p1lBiccM4ZOoObjpp4j1VTC4qRKp7JpmtXJ+863d/IQo4bZXdepKMY/8v2NlhQWYR7vvW795SDZOK5uvTedA4T3bx5LU8rGilh6dIbhJ7ysU50X4Ihwyu17ocffY+n8NGVuXqwI4RFvkpl5vsD6UsOMNRZ7SrWDcpaxumWwJc6BoBpKk219KL8O0ONCnf3DUdnPlThaTtguMnklor5ZajweiIWX5F8t27QD4oupuZBdJDm9KYgwL2NoWoU001lC04SrltksMEIQukAQhCABCEIA4lcNequ0MWabC4NLjuAtK5w2JzMa+C2RMHUd6CW143FrMuGvB0Wb2ht6X5A14pmBzjdcxMCAL5Z/kLQYWllaGzJAEnSTvMbroOyg4pN9yZCEIIAhCEACEIQBwV4Fy72R9Vx1QCzHnnG9zrx4GR4L3txXn30u7G5ygyu0dKmcp+F2nz9VVdHdEf8AZ9zquXmYFmXEUjTfrFilOx69bDVuYLop1Dldm0A++OBA81xg8QWmeCd7Rwpq4fngww0jpwcokx1tN/zWauHg9dYoTSnnDOKnIdr5NOsHA7pF/BUavIh7NWHvBIValTqC7SR3FMcLygxVP3iRwN13PmRcU+yfqKf+Ccw2c5knfcLQYrZ+Bw+HDq1Tna5FhEnwZMNb2uSnbu3Xvl7oDgIaAIAPH9fBZbDVnNqF8Ne4hwOcBw6QiYO8TIO4gKcFnqLamz3ajGHXq/Au4jbgE5WdwN/NO+SdSmx/OPblaBOUCb74/wBrLswjqj2tgTrA9SmG3MbzYZSa45o6RGscOyb+Ck0sqKKY3TSlbPouF6sv8q+WH1h5LG5Wiwkyf2B7FRZiK+Ne1kAN3U6bQxg7SBqe10ntUWwuTdXFPAa2G8dwC37hQ2ZRIbDqpF3b5Q2o8IrhGdrUp9F0X32Iubo7OpSYdVI04FZKtiX13mrUPcOCiq4h+JqZ3my0HJTYv1rF0qUdGZf8Dbn5W8VCMecdxtzSi7H+Vfrj+D1r6ONi/V8EyRD6vtHcekOiPBseZWqDlCLLrWmOjqN3Hs7O9aaWFg8hObsm5PuyzK5SGht1+YtqUwHW6DTmcJOroGVo36pn/wAgyYLgCdxMEroSqlHqi2hRF64LkFZIXKN9SB+2qpYnaoEhjXVHD3WX8ybBLTiKjml9d5o3hlNhyvnSSd++xtvXMl8KZSWWQYTlRzj3NJNGo2Zo1GjNGsgWJtwnuXNfbjanRmG/2uJ4xa3Yqb9pkO9pTLnCWiplEls7y0eikFWlVHSaLGOkIP7oj6jk64p5UePr9/MvbJoNdUBDi4NuQdx3Xj14LRMSrYuzmUmnKIzGTedNP52pqxSELZZlwd0IQuFYIQhAAl+O2nzbg2JtPzhMFnNu/bjjzem/rHck9bZOupyh1Oou/wDON3ghZnllyuoc1Vww6VRzI1Aawm7STBuLGIVlw6Q8f0Xk22qxdiKp41H/AJiB8khpdXZa2peA9o6I2S57Emxa9ag6WYTD137nPY6q628dMgeACl5V7WxuPaxtXBlpZ1TTbXaB/SXZeGomyYcgnf8AUk8GH5vYF6O/FHKZvYm4BRdrHVLYi7UyjCzCXz5PDMPs3Fs1p4jwpk+qtUcXVYfa0awZF3Gk4R362XsmINMXLBrFpVX61TzRzQPRm5PGN/f8klLW5bTiv1IR1Vi6M8XxmermIpuyk9AxYgb5XXDbGcdXNpje43gcYm57yF7LUbROuHpmNJaDChxDmBpIoUhAkdEbl2PtDolEajrov86bfqecYvaeCwuH5vCMdWrO61Z1xO8k+98LbdqxQDsxcek4mSXSZK9W5e0W821wYxrg+CWtAJBEQY10Cw0BaVOo97HdjAxTX+IgpJ4x28C3sjltiaQDGikG2E5DIHGxlaM8hvrvtRj6b2n7tOpE7x0oIPYVkYC1XIPaTmVH0w4gOAdHa0/sVy2zZBySXBLU12QrclI5xXIerSEUyKvwteD/AJNgea1n0W7FfQNapWZlecrWgkdW5cdeIHku7sa/OOm7qu3/AIm/uV3+tO+8fMrOjr5xmpJIzLtTZdHbJm6+st4geIXdlQHQg9y87xNV2XU6t3n74Wh5JHpVL7m+pWjpvaLusUHHqIyr2rI9xlEuacph24kT4FZduzTmmsdJJbnu4nTMR1WgLXEpbtfZtOoA54JDbloJAd3j3o3LWaLtPc4Pb4/Uq4LaPuUXNeW+42XQT+Iu/kIxmIcW+3qik025tmXM4drptPAKrtJxFP2TDSj34DYtoADvWOr4DEkNccRmDgJJ6zQ43y2se2yqlPDwadGlja92UvXl/wBfya2ptokZaRNOnoAxsmBvLgDCQ4p+Le5+SnDeq2rUIa4D3jE68O4LmjUY0B3OMa1kdHOQYFogXlOMPiqEy2XmIkvLyP7iY8F3qWuKo5Uc+qJ9n4h9NjWzmIAl8SDAu4mQB5rrVe2s4SA/MQJZmgAkDNItIO+dypbS2hhwBnptF5FoJjuuR2aKfC8rKLtHNEXvaw71IVlGTW9RZr6TQAANAI8lOwqhs7GCrSZUGjhI3K6wqZjtNPDJ0LgFcrhwEIQgAWa2+Aa0EA+zGoB948VpVndvMIqhxHRyATunMd/iEh7Qz7h4JRFYotBtLdeqSN43afJeQYw+0f8AE71K9itmHcfULx/HMio8Hc5w8iVmaGTbefA1dA+WPuQU/WHQJ6HEA9dp366LfVavRMhwsdWmNOLZHzWF+j1vtah4Nb6n9lvKruie5UauUfe4kvvgX1T/AN1kGNr2GUZ7nqubbvkqiajs/wBmeobZmfeHamWM/VUSOmPhP5mrPUo7nhdiiLRGatT/ALTfGp+zVFiHVMjpawdE++7h8KtlVcYeg/4XehRCSyuDqfPQQctS80TIYBmGhcTr2gBYZbvlsfYH4h+ZYOFt6Pmv5m77P5rfqdk15NEiu2HZbG8A+qUq9smo9rw5jcx0HCSmLFmLQ9fFyrkl4HoDmnM32juq6+VnFn4VyKJv7Wp/iPRqUY/ab6XNueGkEEHLIgnLOpvoPmr1PadMxD29IAgTcgrGlGWEzzrjNJS7FmvT6PXfu98/eC0nI2nDqt3GQ3Vxdvdx0Wewpa67wSyRdrhNiCbQneF2wymTzVOAY8Y01M8U1pUqpxnOS7+pKVFk4cdzWEqOu0OaRMSEnwe3i90ZeJ8vFdWbdLyGhpl1hYfuttaut9GLfhbE/QrAPa+7WFg6wcZzeJ/ZI+UfSMsqOa0CObZlJnjJiyv8odqGmTTYwvcBLiBLWnc2JEkzPYsfXx9SoYNOx/AyPSVOT819UbWli1iZZ2HWqAOayk1wzHpPe2bhsjq9xjvUOK2JXpunMxwM3acsd+aLJjT5M0s8NxBa0jXL0Ad8AQJVGtySN4rmDuLI+WipVm78r/VDqthuznr5P+SiNmkmKlVrI3g55G4Aa+am/wCGFubxDXXg5hEDw1PYuo5DPdpiI7xH6pzyb5KtwtUPrVG1DPRJ1BHAA3Omqg54lhv7+RG3VKKbTPQNjURRoUqZcCWMa0nSTF7brymDag4hZuttxoHQBPfZLnbfrF8AgC2g4q2Osqk9sXk8y6ZSbkzeseu4K89NSs8glzt2+B2rVcmQebdJnpcZ3BEdRutUMdupCdO2O7I5QhCbKASrlJH1d06S3cT7w4BNUt299ie8eqX1LxVJvwZ1GLbhmuPQfMT1T2bwEp2jyVY9xcWmXGSQdSbkrQVqYcekAe/+WXU0Ys1zh45hodz5XmIWRTTi2vtl0ZbXw8CDYmy/qj3OEuDso4EQTv8AH5J+7aTS28ieIQWui+V2m4sOveR6KN7ARem4a3gOH+BKJZm92chJuTyyxia4cLEa7il767Q8S4Dou3/ib/tc18LTcD7RvdmE/ullbZ9OW9JvW+8Puu7VVGl7nnP0OxTL7sfT/wC43zCoY7a1LI4B4JLXC17kEBQuw1EG9Rn97f3UD8FR1ztPjPorYaeKeeSSTF/KnalOrSy0yXEkGwItr70diyf1epw+YWt+p0sjekJyt0DjuHAKOrRpgSZjjkfHzan6pe7jtih6m6ytbYmYGGfw+ad4TaTaFIDKC4XN4uTx8lZw1Km+S0u3aUySPHQeSV47CEPdrE7xBjdIV27d8MjXoVsnKE+uC7V2/wA8Mr2MDbi07yDMk8WhGAxrgXc0xsTqRJj9khx7y3IWstlg8JbaR3iE+2BtIUi0CnzhJuDp2et1x1xUcJHJUJ1OqCx35LGy6724tgcLPc0kDQGZns0K0zNp06tQ5HAyTHb3JAdn/WcS7mmc2A0lwBnsNx2lWOTuzDQrPdoWgsEjeYLtfAealPGxeXQHViK55SRqNm9fwKMDWyPDjaLqTAbSeXwSNDu7FX/5J54eQVFUsTTE2m2+BRtzlRXq1TDubaJAa2N0XJNyUidiHktqFxu/JOmaBMwLdnktK/H1qdT2eF5/POgIjxFoSvbOPrMr0xUbRDtTTAnmpNmkzqRdb9TlKv4o5f35F8JJLbGJoaEfWyyBlyzl3TlmYSl+OcPePmnuG2n/ANWWc2yzZmL9UWlKqu3mxfD0zfh/pK0wi/8ArT4Xh588+JVXKWenZHXAYtziZcTbf3q50S9mYnW3eo8LtRjiQKDG21H/AIUuIrNc6nDA3pcUpqIRVvEMfT+CNzk85WC00tg2UTsUQ4RA0XLTr3KCq24WbpLM2JeTE3FE1WoSbk/+CR+i2HJX7N3xfoFkzhXHdGutt5P6rW8maZFM9rv0C1K4t3xl5P8Agoua93gdIQhaggCWbfPsT3t9UzSrlECaJhxbcXAB+RS2q/wz9GdRmybodqO/9CuhLhqA/XToHducSD5hcGsN8s+IQNPvDo/NeVVUuNvP2yzBKR+nqupFvNGokGRa4MjXiEHTzS8k00msc/0AVhLTIB7wD6pXVaJbYdbgPuOTao7olK6hu3vP5HIrb3dSyBxoVBVf2qZxuq1Z1irYAmV6TXFjYB6rfypbt7ZlSpThtiCDcgB3YnuGpu5pljGUegXO1K7mU3H7rXEd4Bj0VkbJqWUjYhpI5TUjNsoVKIjIwC0gvaCTGskxdLNt40Zc4AmIID2OP+LinvJbBMfSzPYxznOdLnNBcY7dU2fhWXGUADgAmHdsnysjsIuFm6HD/s80w+0CAT0iw3ALTIPoQrGxNqtBeerLpEgyAetA33W8caYEO7ogQon1KOX7NpPblj596v8AxO5flOuyUcKUk19+ZHyX5QBryS2AYGYtgu/1olztuYkucRSbdxMGJuZ4pVtvHtFSKbQyG+7aTJvZNNhY176XSc5xEiTJ0gi/irZuUq08fU7a4YU89epYwfKLEh0/V26Hef3XQcoKw1w/qrYxRg9byXajVJIzTHCRwO5LKXl+4s9vZlWrt+oWuOWpTDRJyOc23gUgp4uiXF8VDlMm86ntuVscTTBpVBHRLemd4HZ2rOUNnUstSHOLbZiRcXtFrrQotfu28yXKXfuSjF9mNdn8qKb62docahB1acsAXt3Ku3a2FcRBqTPDf5K3yfwtNj5pk1HQeiRFt5mFzhsDSaQWvBMiBl1PBXZhByxKawl2fn5fQEmnwGG2phw/KHuzHowRvns3plSxFNzgMxlp0A4ayqzMIznw/MMwcDki5M9XXVXcRBqTEE5rbx2JWycZTjJybyucr9OhVcngkrY1rATkLotrCrt2i9zCWgN60AXuMsa9hPkpMcQMxie/foqtKpLCdLO0tEAEepTdNUVH4IfNiaSxlk1LO4E1HEndO4dw0uvTMD1GfC30C8y2ZSc4OgEyf04r03AD2bPhb6BMwTU5Z/QV1eOMFtCEK8RBLOUH2X9Q/VM0p5SVAKVzAzC8E8eAt3pXWJuiaXgdRnXC/n+i4JgrgQ67SHC9wZG7ghxv5rx7TXXjh/yTI3UGzOUA2uOifNt0ZXDR5OtnAO+Yg/MqRzuxDgI8CuxtmtqTJZZ1qvdB6DT8L/0cB6lK6j3S32e8++37rk4qt6JSyo3pN7z+Vy7XbmX5V9/Msgys6pUm1Ng76h/RirVi+DIZod7ju7gmDgquKHRPcfRWwnl9Edyc4SqRTZ8I07vNG3MQeYq9tN3HgeKqsxha1oygwG8eC67RxgqU3sykFzSBcESfJSjvUuvc369k1GSRzyPfGGYO126feTQube3qN/ilOwntpUmsc6HCdxi7p1HYrwrNMw9vnG/tU7HJybx3J7E5N5YuxbGyYaNT6qCbf6HEKziRfRQRY2/khSg3ghOEV2Mjttnth2t/Uptyad7N3efmB+yo8oqcOY8cSP1/dXthN5tjptJ4diek81Ik1iD+X7jYFc0hcXAvqdNCoxX70v2jjzOQNO4zPfuhKQTcgnxE1dPBl9Kq0PZ0m8bC+9LKOw3ta5mZhNSAIdIsZvayoYHEE0qrd7mQBxPAcVLgaThRqS0gkNgQb33cVqVNqp4kl8Uf3RCtS557jrYGwKtOrJyxlcLOm50VSjsKuwgltmkEnM2wFzv4Lnk2xwrXBHRdxG5U8NUdnaJdqN54rSl7zdPElnHh6+ZBKe98+A0obMqmu2oGEsL2mRGk66yruNwj+e6p1d3JWzFPGKaA9wHONESYiRulMtoVnc7GYxLrSVn2bsVZx+VfT+yq/dn5HOMoNAOd0DgLnQKGhiqbWHm6ema776NB0/miMZTmRpbf3BV6LAGkTmHSmPhGYeUeavrnFR5556IVUcrksYXHPeHZneAt6L0nZ/2bPhb+ULzTBVJBhuXTTfZel7P+zZ8LfQK2v88uMC2rSWMFtCEK8RBLNv8A2Q+IehTNLtuD2X9QSmt/wT9DqMtVogm4ve4lp1G9sFdSwjR069e/zbB85Vpwvp/LLq5l15KNk1xnPHf5lmSu5595sdremNOEB3kFwKrXSGuBMaaO8jdTPZ/PBdKrZEG9jrdG+Emt0cenqd4O9Zpg2SuoOk3vd+UphUoQDDnt7A4keT80eCX1aPSb03+9734e7tXK1XniX6FkEgIuqmKYcp7j6Kd+CB1dUPfUf+jgqmLwTQx3Rnou1LjuPEqyvZlYb+/mdwskVBnRuNzde4ru5g4IweGa0OtHV39h4qy6gLa/w9ilPO7g3tJOKqSfmQVsK3P5KKlgQTY7lfrUOnqNy60KBzacUZkmXqcHDh9hJicOQRe0HfZQNoSdf5KZYykbW3FVmUyr65No5bjDEu0cFmpuaNR0h4f6lSbLrh7GnfEHvCYvp34JQcOaTy5gJY7rAC7T94DeExF7lgrlKOMZG4F/FI9sMcavRB6o08U0pYsG4uJ1tCpYmtL5jcitNSI2PMeDts1j8rxfPkJYN8jePkm2zzWNN5cH5mgZZadey11TwEszVCekQR8IjQLR7Nx78p6RuOxX+8htacU+Vz81+/crjJx4XJFsgPqVA2pMQTcRcCyqsx9SQCbSBpxK0uAxry8AnjuHBRjHu7D3hMOVPLda6fQgrZbnwJRi3c8KYjLmDe0Akb+N1cxbctTLMxNzr4pi3GEvEsZcj3e1S454zyGtBveElbbRBQePL146kZ2SfGBZisI5821GpsNAjC4FjGkOdm60hthdokT4Kxinkzfd+iho6Hx/Km9PqnOLUeEmKtPHJZwtQAHI0N7tVutn/Zs+FvosHhGzP83Le4HqNH4R6KWklJ6izPTgW1K4RZQhC1RIFFiKGdpBUqFxpNYYGVxuExFMk8y2s3jTcGv/ALHAA+BVEbbo5sr3Gi/7lZppn/Kx8CtwosThWVBlexrxwcA4eRSM9BXLlHcmYLAQCIItcXHmFwac6hXavIqhOajnw7uNJxaPFhlp8lVfsbF09H0sQ38Q5mp5tlh8gkJ+zpJ/CdyQ1qQgpc9nSb3O9Exr1CGkVKVSkfxNzM/vYS3zhUecBc2Mxs7RlR24R1WlZUtJbGzCj2/sugyPKqeJb0XfCfQpjzTibUa7u6k9v5wF1q7JrOaQMPUuCLmk3UdtSVGrR6jK+Bkk1kU5LH+n0XbJYW/kq5jdmVKbZfTLBIglzTp8JMeKqtJgR/LqyVUoTe9YN/RSTqWPFktdxza8EYV3S3eX7Lmu8yN9gucO7p6cVYuvUsazDGOwux7pi2471TpjsCv40C2u9VaRE6KKeHglKuO1tLsQb/8AQURZ2/yFYm+i6B6kmSkuGQc0CdBM8LpXjxFQWiw9SnFSpBud6Q7Tc51WWNLhlFwRrfiVfUm5C+oeIDGmCWEC9inuyqDgwS03sO0rM4enWIgUKpt7oB9CtDsltdrelQxAjT2bz6Aq6VUtvCE65rxHuz6Dg8S0793Yo+aPA+RRgNpODxnFVo/FSqj1aujtvtBIdWDfigeqm4yx0BP4uxNRZ0h3j1VnaDel/OxV8LyhpggCvSidMzOPerm1ceOtmYB96RHmszVpOuG7x8PIJt7inXom82EanuXTDlgBjpa62HVP7KCo59aeapvfPvEZW+btfAFT4LknXd9o7KODB2R1nd50AWlo6ZYeE1z3FpTjjlneniiZkgDyC3WB6jfhHokWz+SgZ7onibnzN1oMPhso1Whp9M6rJTb69vAVusjJJInQhCeFQQhCABCEIAEIQgAXELlCAOMqMq5QgDo+mDYiQluI5MYZ/Ww9OTvDQ13m2CmqFFxT6okpNdGZyryHonqvrM7qhcPKoHKm7kVUa6WYhp7H07+bHAf4rXoVMtNVLrFF0dVdHpJmDxXI6uTYMIkwc27tkD5SoqXIPEHV9Jv97/0b6r0FCpWgoTzgvftC9rGTDU/o6Pv4g/0U2j8xcrDfo5oe86s7/wCwtH/5hq2KFfHTVR6RRVLV3S6yMqz6PcGP/jtd2uLn/nJV+hyYoM6tFg7mhO0K1QiuiKnbJ9ygzZzRoIUwwqsoUiG5kTaK55tSIQcyVauzabutTY74mtPqFHT2LQaZbQpA8RTYD8gryFzamGWdG0wNy7QuULpwEIQgAQhCABCEIAEIQgAQhCABCEIAEIQgAQhCABCEIAEIQgAQhCABCEIAEIQgAQhCABCEIAEIQgAQhCABCE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390" name="Picture 30" descr="http://t3.gstatic.com/images?q=tbn:ANd9GcRzzAJWwTIGkWGAgso-k-w9Mlhj_uHmYzSrDtd1ocLupVtznH0MB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556792"/>
            <a:ext cx="1609725" cy="1676400"/>
          </a:xfrm>
          <a:prstGeom prst="rect">
            <a:avLst/>
          </a:prstGeom>
          <a:noFill/>
        </p:spPr>
      </p:pic>
      <p:pic>
        <p:nvPicPr>
          <p:cNvPr id="15392" name="Picture 32" descr="http://t2.gstatic.com/images?q=tbn:ANd9GcQzBlhy1QjeFBFcrvRMrBFW4cS_KfR7YxtLHZJ8hPtLr6Mvo8g9h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3573016"/>
            <a:ext cx="3528392" cy="264289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Ready…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Advent wreath</a:t>
            </a:r>
            <a:endParaRPr lang="en-GB" dirty="0"/>
          </a:p>
        </p:txBody>
      </p:sp>
      <p:pic>
        <p:nvPicPr>
          <p:cNvPr id="4" name="Picture 3" descr="adv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276872"/>
            <a:ext cx="3384376" cy="27455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1772816"/>
            <a:ext cx="37444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Boring Boring" pitchFamily="2" charset="0"/>
              </a:rPr>
              <a:t>Purple</a:t>
            </a:r>
            <a:r>
              <a:rPr lang="en-GB" sz="2800" dirty="0" smtClean="0">
                <a:latin typeface="Boring Boring" pitchFamily="2" charset="0"/>
              </a:rPr>
              <a:t> – Hope</a:t>
            </a:r>
          </a:p>
          <a:p>
            <a:r>
              <a:rPr lang="en-GB" sz="2800" b="1" dirty="0" smtClean="0">
                <a:solidFill>
                  <a:srgbClr val="7030A0"/>
                </a:solidFill>
                <a:latin typeface="Boring Boring" pitchFamily="2" charset="0"/>
              </a:rPr>
              <a:t>Purple</a:t>
            </a:r>
            <a:r>
              <a:rPr lang="en-GB" sz="2800" dirty="0" smtClean="0">
                <a:latin typeface="Boring Boring" pitchFamily="2" charset="0"/>
              </a:rPr>
              <a:t> - Love</a:t>
            </a:r>
          </a:p>
          <a:p>
            <a:r>
              <a:rPr lang="en-GB" sz="2800" b="1" dirty="0" smtClean="0">
                <a:solidFill>
                  <a:srgbClr val="FF0066"/>
                </a:solidFill>
                <a:latin typeface="Boring Boring" pitchFamily="2" charset="0"/>
              </a:rPr>
              <a:t>Pink</a:t>
            </a:r>
            <a:r>
              <a:rPr lang="en-GB" sz="2800" dirty="0" smtClean="0">
                <a:latin typeface="Boring Boring" pitchFamily="2" charset="0"/>
              </a:rPr>
              <a:t> – Joy</a:t>
            </a:r>
          </a:p>
          <a:p>
            <a:r>
              <a:rPr lang="en-GB" sz="2800" b="1" dirty="0" smtClean="0">
                <a:solidFill>
                  <a:srgbClr val="7030A0"/>
                </a:solidFill>
                <a:latin typeface="Boring Boring" pitchFamily="2" charset="0"/>
              </a:rPr>
              <a:t>Purple</a:t>
            </a:r>
            <a:r>
              <a:rPr lang="en-GB" sz="2800" dirty="0" smtClean="0">
                <a:latin typeface="Boring Boring" pitchFamily="2" charset="0"/>
              </a:rPr>
              <a:t> - Peace</a:t>
            </a:r>
          </a:p>
          <a:p>
            <a:r>
              <a:rPr lang="en-GB" sz="2800" b="1" dirty="0" smtClean="0">
                <a:solidFill>
                  <a:schemeClr val="bg1"/>
                </a:solidFill>
                <a:latin typeface="Boring Boring" pitchFamily="2" charset="0"/>
              </a:rPr>
              <a:t>White</a:t>
            </a:r>
            <a:r>
              <a:rPr lang="en-GB" sz="2800" dirty="0" smtClean="0">
                <a:latin typeface="Boring Boring" pitchFamily="2" charset="0"/>
              </a:rPr>
              <a:t> – Jesus Christ </a:t>
            </a:r>
          </a:p>
          <a:p>
            <a:endParaRPr lang="en-GB" sz="2800" dirty="0">
              <a:latin typeface="Boring Boring" pitchFamily="2" charset="0"/>
            </a:endParaRPr>
          </a:p>
          <a:p>
            <a:r>
              <a:rPr lang="en-GB" sz="2800" dirty="0" smtClean="0">
                <a:latin typeface="Boring Boring" pitchFamily="2" charset="0"/>
              </a:rPr>
              <a:t>The wreath is green and a circle shape to symbolise eternity (continuing for ever) </a:t>
            </a:r>
          </a:p>
          <a:p>
            <a:r>
              <a:rPr lang="en-GB" sz="2800" dirty="0" smtClean="0">
                <a:latin typeface="Boring Boring" pitchFamily="2" charset="0"/>
              </a:rPr>
              <a:t> </a:t>
            </a:r>
            <a:endParaRPr lang="en-GB" sz="2800" dirty="0">
              <a:latin typeface="Boring Boring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139</TotalTime>
  <Words>64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Boring Boring</vt:lpstr>
      <vt:lpstr>Trebuchet MS</vt:lpstr>
      <vt:lpstr>Wingdings</vt:lpstr>
      <vt:lpstr>Wingdings 2</vt:lpstr>
      <vt:lpstr>Opulent</vt:lpstr>
      <vt:lpstr>Advent</vt:lpstr>
      <vt:lpstr>Purple</vt:lpstr>
      <vt:lpstr>Advent Calendars </vt:lpstr>
      <vt:lpstr>Getting Ready…</vt:lpstr>
      <vt:lpstr>Advent wreath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</dc:title>
  <dc:creator>HP</dc:creator>
  <cp:lastModifiedBy>Rebecca Haines</cp:lastModifiedBy>
  <cp:revision>3</cp:revision>
  <dcterms:created xsi:type="dcterms:W3CDTF">2012-11-26T20:15:19Z</dcterms:created>
  <dcterms:modified xsi:type="dcterms:W3CDTF">2017-12-06T08:20:34Z</dcterms:modified>
</cp:coreProperties>
</file>